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58" r:id="rId6"/>
    <p:sldId id="302" r:id="rId7"/>
    <p:sldId id="306" r:id="rId8"/>
    <p:sldId id="310" r:id="rId9"/>
    <p:sldId id="311" r:id="rId10"/>
    <p:sldId id="304" r:id="rId11"/>
    <p:sldId id="309" r:id="rId12"/>
    <p:sldId id="29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9D23B1-90CF-C814-DD8B-685E3160E81C}" v="10" dt="2026-03-11T18:24:29.1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0" autoAdjust="0"/>
    <p:restoredTop sz="96327"/>
  </p:normalViewPr>
  <p:slideViewPr>
    <p:cSldViewPr snapToGrid="0">
      <p:cViewPr varScale="1">
        <p:scale>
          <a:sx n="111" d="100"/>
          <a:sy n="111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61B99F-E9DF-484A-85A3-E73D01C64386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E7414AF-BD1A-4B40-968A-F7901AAC1DD0}">
      <dgm:prSet/>
      <dgm:spPr/>
      <dgm:t>
        <a:bodyPr/>
        <a:lstStyle/>
        <a:p>
          <a:r>
            <a:rPr lang="en-US" b="1" dirty="0"/>
            <a:t>Working Group Accomplishments</a:t>
          </a:r>
          <a:endParaRPr lang="en-US" dirty="0"/>
        </a:p>
      </dgm:t>
    </dgm:pt>
    <dgm:pt modelId="{CC3D258F-7826-4031-B3D0-C4459194427E}" type="parTrans" cxnId="{EDF0C49F-E108-4422-8AE1-0CBFB9C777ED}">
      <dgm:prSet/>
      <dgm:spPr/>
      <dgm:t>
        <a:bodyPr/>
        <a:lstStyle/>
        <a:p>
          <a:endParaRPr lang="en-US"/>
        </a:p>
      </dgm:t>
    </dgm:pt>
    <dgm:pt modelId="{6FE99762-3E7B-494E-B18A-30B2C6569A37}" type="sibTrans" cxnId="{EDF0C49F-E108-4422-8AE1-0CBFB9C777ED}">
      <dgm:prSet/>
      <dgm:spPr/>
      <dgm:t>
        <a:bodyPr/>
        <a:lstStyle/>
        <a:p>
          <a:endParaRPr lang="en-US"/>
        </a:p>
      </dgm:t>
    </dgm:pt>
    <dgm:pt modelId="{8F6F5FDA-2487-405C-AAF6-B95D0B3A4629}">
      <dgm:prSet/>
      <dgm:spPr/>
      <dgm:t>
        <a:bodyPr/>
        <a:lstStyle/>
        <a:p>
          <a:r>
            <a:rPr lang="en-US" dirty="0"/>
            <a:t>Regulatory Issue Summary </a:t>
          </a:r>
        </a:p>
      </dgm:t>
    </dgm:pt>
    <dgm:pt modelId="{FCBDE277-3EE9-476F-8808-1A9CBB0A0197}" type="parTrans" cxnId="{06796EDA-92CF-4299-9ADA-3561FCFB2867}">
      <dgm:prSet/>
      <dgm:spPr/>
      <dgm:t>
        <a:bodyPr/>
        <a:lstStyle/>
        <a:p>
          <a:endParaRPr lang="en-US"/>
        </a:p>
      </dgm:t>
    </dgm:pt>
    <dgm:pt modelId="{97624F20-5899-4E9F-94E2-B7BFF207ADEA}" type="sibTrans" cxnId="{06796EDA-92CF-4299-9ADA-3561FCFB2867}">
      <dgm:prSet/>
      <dgm:spPr/>
      <dgm:t>
        <a:bodyPr/>
        <a:lstStyle/>
        <a:p>
          <a:endParaRPr lang="en-US"/>
        </a:p>
      </dgm:t>
    </dgm:pt>
    <dgm:pt modelId="{55216489-285A-484A-A7AA-9840CE771E17}">
      <dgm:prSet/>
      <dgm:spPr/>
      <dgm:t>
        <a:bodyPr/>
        <a:lstStyle/>
        <a:p>
          <a:r>
            <a:rPr lang="en-US"/>
            <a:t>ACRS Coordination</a:t>
          </a:r>
        </a:p>
      </dgm:t>
    </dgm:pt>
    <dgm:pt modelId="{46C16EED-256A-48F0-97D0-816BB99265B2}" type="parTrans" cxnId="{3BFE1ED7-C561-46B8-9A1B-FD1F09F29CC9}">
      <dgm:prSet/>
      <dgm:spPr/>
      <dgm:t>
        <a:bodyPr/>
        <a:lstStyle/>
        <a:p>
          <a:endParaRPr lang="en-US"/>
        </a:p>
      </dgm:t>
    </dgm:pt>
    <dgm:pt modelId="{90575636-110B-4579-9913-4DF69FA11CEF}" type="sibTrans" cxnId="{3BFE1ED7-C561-46B8-9A1B-FD1F09F29CC9}">
      <dgm:prSet/>
      <dgm:spPr/>
      <dgm:t>
        <a:bodyPr/>
        <a:lstStyle/>
        <a:p>
          <a:endParaRPr lang="en-US"/>
        </a:p>
      </dgm:t>
    </dgm:pt>
    <dgm:pt modelId="{243C1915-F431-4803-AE74-5CCFA3F75B35}">
      <dgm:prSet/>
      <dgm:spPr/>
      <dgm:t>
        <a:bodyPr/>
        <a:lstStyle/>
        <a:p>
          <a:r>
            <a:rPr lang="en-US"/>
            <a:t>Delegation Memo</a:t>
          </a:r>
        </a:p>
      </dgm:t>
    </dgm:pt>
    <dgm:pt modelId="{1D131A5B-06C2-4644-924E-6A0AD855ECE2}" type="parTrans" cxnId="{4CE50116-5833-4CD4-889E-A4B1917FE113}">
      <dgm:prSet/>
      <dgm:spPr/>
      <dgm:t>
        <a:bodyPr/>
        <a:lstStyle/>
        <a:p>
          <a:endParaRPr lang="en-US"/>
        </a:p>
      </dgm:t>
    </dgm:pt>
    <dgm:pt modelId="{62F2B296-2120-4E66-BFE5-876CA0821978}" type="sibTrans" cxnId="{4CE50116-5833-4CD4-889E-A4B1917FE113}">
      <dgm:prSet/>
      <dgm:spPr/>
      <dgm:t>
        <a:bodyPr/>
        <a:lstStyle/>
        <a:p>
          <a:endParaRPr lang="en-US"/>
        </a:p>
      </dgm:t>
    </dgm:pt>
    <dgm:pt modelId="{FD8CAD07-F74C-402D-90B2-A3D29221213A}">
      <dgm:prSet/>
      <dgm:spPr/>
      <dgm:t>
        <a:bodyPr/>
        <a:lstStyle/>
        <a:p>
          <a:r>
            <a:rPr lang="en-US"/>
            <a:t>Update of public site with previous uprates </a:t>
          </a:r>
        </a:p>
      </dgm:t>
    </dgm:pt>
    <dgm:pt modelId="{DFB68280-AD44-41AD-8AD3-86453CD3EA2E}" type="parTrans" cxnId="{48EBE3EC-981E-40C6-9163-E7160587373E}">
      <dgm:prSet/>
      <dgm:spPr/>
      <dgm:t>
        <a:bodyPr/>
        <a:lstStyle/>
        <a:p>
          <a:endParaRPr lang="en-US"/>
        </a:p>
      </dgm:t>
    </dgm:pt>
    <dgm:pt modelId="{08BF1C4C-6B45-45F7-928F-05DA82F11CD6}" type="sibTrans" cxnId="{48EBE3EC-981E-40C6-9163-E7160587373E}">
      <dgm:prSet/>
      <dgm:spPr/>
      <dgm:t>
        <a:bodyPr/>
        <a:lstStyle/>
        <a:p>
          <a:endParaRPr lang="en-US"/>
        </a:p>
      </dgm:t>
    </dgm:pt>
    <dgm:pt modelId="{77EB05F0-9F40-4A70-A223-D713FCB3DE93}">
      <dgm:prSet/>
      <dgm:spPr/>
      <dgm:t>
        <a:bodyPr/>
        <a:lstStyle/>
        <a:p>
          <a:r>
            <a:rPr lang="en-US"/>
            <a:t>Draft Graded Approach Guidance Issued</a:t>
          </a:r>
        </a:p>
      </dgm:t>
    </dgm:pt>
    <dgm:pt modelId="{9B813751-F72D-4CEA-9BD8-14A1A4089D4E}" type="parTrans" cxnId="{05B5B179-E7E8-4EC0-BAD4-50EBFBFAEF8E}">
      <dgm:prSet/>
      <dgm:spPr/>
      <dgm:t>
        <a:bodyPr/>
        <a:lstStyle/>
        <a:p>
          <a:endParaRPr lang="en-US"/>
        </a:p>
      </dgm:t>
    </dgm:pt>
    <dgm:pt modelId="{4679A4B2-B0CE-407E-A2D2-F8DB3717D464}" type="sibTrans" cxnId="{05B5B179-E7E8-4EC0-BAD4-50EBFBFAEF8E}">
      <dgm:prSet/>
      <dgm:spPr/>
      <dgm:t>
        <a:bodyPr/>
        <a:lstStyle/>
        <a:p>
          <a:endParaRPr lang="en-US"/>
        </a:p>
      </dgm:t>
    </dgm:pt>
    <dgm:pt modelId="{37702D30-41BC-440B-BD43-E76169EE2F7E}">
      <dgm:prSet/>
      <dgm:spPr/>
      <dgm:t>
        <a:bodyPr/>
        <a:lstStyle/>
        <a:p>
          <a:r>
            <a:rPr lang="en-US" dirty="0"/>
            <a:t>Continued Public Engagements (next meeting on March 19, 2026)</a:t>
          </a:r>
        </a:p>
      </dgm:t>
    </dgm:pt>
    <dgm:pt modelId="{A7214D67-2D08-46EA-B8B8-672AE0F40FE2}" type="parTrans" cxnId="{5331DC37-5B1A-4E4C-AD41-0A0A0BDB2A16}">
      <dgm:prSet/>
      <dgm:spPr/>
      <dgm:t>
        <a:bodyPr/>
        <a:lstStyle/>
        <a:p>
          <a:endParaRPr lang="en-US"/>
        </a:p>
      </dgm:t>
    </dgm:pt>
    <dgm:pt modelId="{F27A25AD-63FC-4F8A-99D7-29FE9B181386}" type="sibTrans" cxnId="{5331DC37-5B1A-4E4C-AD41-0A0A0BDB2A16}">
      <dgm:prSet/>
      <dgm:spPr/>
      <dgm:t>
        <a:bodyPr/>
        <a:lstStyle/>
        <a:p>
          <a:endParaRPr lang="en-US"/>
        </a:p>
      </dgm:t>
    </dgm:pt>
    <dgm:pt modelId="{44472F04-5221-485F-8568-5E7EAF2FFB9F}" type="pres">
      <dgm:prSet presAssocID="{F661B99F-E9DF-484A-85A3-E73D01C6438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18257B6A-4D54-44B3-B622-49E072FF1E86}" type="pres">
      <dgm:prSet presAssocID="{BE7414AF-BD1A-4B40-968A-F7901AAC1DD0}" presName="Parent" presStyleLbl="node0" presStyleIdx="0" presStyleCnt="1" custLinFactX="-100000" custLinFactNeighborX="-111771" custLinFactNeighborY="-4945">
        <dgm:presLayoutVars>
          <dgm:chMax val="6"/>
          <dgm:chPref val="6"/>
        </dgm:presLayoutVars>
      </dgm:prSet>
      <dgm:spPr/>
    </dgm:pt>
    <dgm:pt modelId="{01FA9B1A-0022-4A40-8629-66A94B1F11E7}" type="pres">
      <dgm:prSet presAssocID="{8F6F5FDA-2487-405C-AAF6-B95D0B3A4629}" presName="Accent1" presStyleCnt="0"/>
      <dgm:spPr/>
    </dgm:pt>
    <dgm:pt modelId="{3FF3791E-8FD1-41E4-A9D0-60C0A2CFA03D}" type="pres">
      <dgm:prSet presAssocID="{8F6F5FDA-2487-405C-AAF6-B95D0B3A4629}" presName="Accent" presStyleLbl="bgShp" presStyleIdx="0" presStyleCnt="6"/>
      <dgm:spPr/>
    </dgm:pt>
    <dgm:pt modelId="{7D1FA043-83D1-40C8-83DA-BC0DC96D97D0}" type="pres">
      <dgm:prSet presAssocID="{8F6F5FDA-2487-405C-AAF6-B95D0B3A462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17F25200-E3A2-415B-8A68-8BD72B5C897E}" type="pres">
      <dgm:prSet presAssocID="{55216489-285A-484A-A7AA-9840CE771E17}" presName="Accent2" presStyleCnt="0"/>
      <dgm:spPr/>
    </dgm:pt>
    <dgm:pt modelId="{9497F11A-77DA-4F15-A492-29C481D7309D}" type="pres">
      <dgm:prSet presAssocID="{55216489-285A-484A-A7AA-9840CE771E17}" presName="Accent" presStyleLbl="bgShp" presStyleIdx="1" presStyleCnt="6"/>
      <dgm:spPr/>
    </dgm:pt>
    <dgm:pt modelId="{784DA166-26E6-49BC-8A3D-49727D053778}" type="pres">
      <dgm:prSet presAssocID="{55216489-285A-484A-A7AA-9840CE771E17}" presName="Child2" presStyleLbl="node1" presStyleIdx="1" presStyleCnt="6" custLinFactNeighborX="1958" custLinFactNeighborY="1100">
        <dgm:presLayoutVars>
          <dgm:chMax val="0"/>
          <dgm:chPref val="0"/>
          <dgm:bulletEnabled val="1"/>
        </dgm:presLayoutVars>
      </dgm:prSet>
      <dgm:spPr/>
    </dgm:pt>
    <dgm:pt modelId="{7761D200-2121-407C-96F5-0109C8F7DCFF}" type="pres">
      <dgm:prSet presAssocID="{243C1915-F431-4803-AE74-5CCFA3F75B35}" presName="Accent3" presStyleCnt="0"/>
      <dgm:spPr/>
    </dgm:pt>
    <dgm:pt modelId="{05943672-F414-47FB-A8DA-E25E8C65CF0A}" type="pres">
      <dgm:prSet presAssocID="{243C1915-F431-4803-AE74-5CCFA3F75B35}" presName="Accent" presStyleLbl="bgShp" presStyleIdx="2" presStyleCnt="6"/>
      <dgm:spPr/>
    </dgm:pt>
    <dgm:pt modelId="{A1FB9557-59FC-4267-9E8D-4501D4754EFE}" type="pres">
      <dgm:prSet presAssocID="{243C1915-F431-4803-AE74-5CCFA3F75B35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C355C9FB-138B-48C8-A4B6-43260BBE7B3D}" type="pres">
      <dgm:prSet presAssocID="{FD8CAD07-F74C-402D-90B2-A3D29221213A}" presName="Accent4" presStyleCnt="0"/>
      <dgm:spPr/>
    </dgm:pt>
    <dgm:pt modelId="{669C4976-BFE6-453D-A2E9-EF9053331F00}" type="pres">
      <dgm:prSet presAssocID="{FD8CAD07-F74C-402D-90B2-A3D29221213A}" presName="Accent" presStyleLbl="bgShp" presStyleIdx="3" presStyleCnt="6"/>
      <dgm:spPr/>
    </dgm:pt>
    <dgm:pt modelId="{3E6BBF8F-41C4-4B5D-872E-9D2BA42A26D8}" type="pres">
      <dgm:prSet presAssocID="{FD8CAD07-F74C-402D-90B2-A3D29221213A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7474B903-FEB4-4D56-B0C9-57C890973B6C}" type="pres">
      <dgm:prSet presAssocID="{77EB05F0-9F40-4A70-A223-D713FCB3DE93}" presName="Accent5" presStyleCnt="0"/>
      <dgm:spPr/>
    </dgm:pt>
    <dgm:pt modelId="{FC9750FE-D9FA-4472-8DA5-B98D3643C24A}" type="pres">
      <dgm:prSet presAssocID="{77EB05F0-9F40-4A70-A223-D713FCB3DE93}" presName="Accent" presStyleLbl="bgShp" presStyleIdx="4" presStyleCnt="6"/>
      <dgm:spPr/>
    </dgm:pt>
    <dgm:pt modelId="{0AAC4C28-1673-418B-91F3-27141D58D797}" type="pres">
      <dgm:prSet presAssocID="{77EB05F0-9F40-4A70-A223-D713FCB3DE93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A199E2DE-A8A7-4BDE-B91B-0E87B28286DF}" type="pres">
      <dgm:prSet presAssocID="{37702D30-41BC-440B-BD43-E76169EE2F7E}" presName="Accent6" presStyleCnt="0"/>
      <dgm:spPr/>
    </dgm:pt>
    <dgm:pt modelId="{63FB2449-E8C6-4DCE-8873-BEBA482FC238}" type="pres">
      <dgm:prSet presAssocID="{37702D30-41BC-440B-BD43-E76169EE2F7E}" presName="Accent" presStyleLbl="bgShp" presStyleIdx="5" presStyleCnt="6"/>
      <dgm:spPr/>
    </dgm:pt>
    <dgm:pt modelId="{940C7697-6EFA-46F5-9914-D7013F1D50C8}" type="pres">
      <dgm:prSet presAssocID="{37702D30-41BC-440B-BD43-E76169EE2F7E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8DEB0F08-B051-4B4E-9F11-466B2B026370}" type="presOf" srcId="{55216489-285A-484A-A7AA-9840CE771E17}" destId="{784DA166-26E6-49BC-8A3D-49727D053778}" srcOrd="0" destOrd="0" presId="urn:microsoft.com/office/officeart/2011/layout/HexagonRadial"/>
    <dgm:cxn modelId="{4CE50116-5833-4CD4-889E-A4B1917FE113}" srcId="{BE7414AF-BD1A-4B40-968A-F7901AAC1DD0}" destId="{243C1915-F431-4803-AE74-5CCFA3F75B35}" srcOrd="2" destOrd="0" parTransId="{1D131A5B-06C2-4644-924E-6A0AD855ECE2}" sibTransId="{62F2B296-2120-4E66-BFE5-876CA0821978}"/>
    <dgm:cxn modelId="{D476811A-B8B2-4D2C-917A-45456B1D0F1D}" type="presOf" srcId="{8F6F5FDA-2487-405C-AAF6-B95D0B3A4629}" destId="{7D1FA043-83D1-40C8-83DA-BC0DC96D97D0}" srcOrd="0" destOrd="0" presId="urn:microsoft.com/office/officeart/2011/layout/HexagonRadial"/>
    <dgm:cxn modelId="{5331DC37-5B1A-4E4C-AD41-0A0A0BDB2A16}" srcId="{BE7414AF-BD1A-4B40-968A-F7901AAC1DD0}" destId="{37702D30-41BC-440B-BD43-E76169EE2F7E}" srcOrd="5" destOrd="0" parTransId="{A7214D67-2D08-46EA-B8B8-672AE0F40FE2}" sibTransId="{F27A25AD-63FC-4F8A-99D7-29FE9B181386}"/>
    <dgm:cxn modelId="{305DCE3D-26F1-4684-8E50-5167748B6011}" type="presOf" srcId="{243C1915-F431-4803-AE74-5CCFA3F75B35}" destId="{A1FB9557-59FC-4267-9E8D-4501D4754EFE}" srcOrd="0" destOrd="0" presId="urn:microsoft.com/office/officeart/2011/layout/HexagonRadial"/>
    <dgm:cxn modelId="{CDFBAE68-A2A3-432B-988E-47E010F1E886}" type="presOf" srcId="{77EB05F0-9F40-4A70-A223-D713FCB3DE93}" destId="{0AAC4C28-1673-418B-91F3-27141D58D797}" srcOrd="0" destOrd="0" presId="urn:microsoft.com/office/officeart/2011/layout/HexagonRadial"/>
    <dgm:cxn modelId="{1DC57B4C-1E6E-477E-87F2-7CA545CCC5A7}" type="presOf" srcId="{BE7414AF-BD1A-4B40-968A-F7901AAC1DD0}" destId="{18257B6A-4D54-44B3-B622-49E072FF1E86}" srcOrd="0" destOrd="0" presId="urn:microsoft.com/office/officeart/2011/layout/HexagonRadial"/>
    <dgm:cxn modelId="{05B5B179-E7E8-4EC0-BAD4-50EBFBFAEF8E}" srcId="{BE7414AF-BD1A-4B40-968A-F7901AAC1DD0}" destId="{77EB05F0-9F40-4A70-A223-D713FCB3DE93}" srcOrd="4" destOrd="0" parTransId="{9B813751-F72D-4CEA-9BD8-14A1A4089D4E}" sibTransId="{4679A4B2-B0CE-407E-A2D2-F8DB3717D464}"/>
    <dgm:cxn modelId="{EDF0C49F-E108-4422-8AE1-0CBFB9C777ED}" srcId="{F661B99F-E9DF-484A-85A3-E73D01C64386}" destId="{BE7414AF-BD1A-4B40-968A-F7901AAC1DD0}" srcOrd="0" destOrd="0" parTransId="{CC3D258F-7826-4031-B3D0-C4459194427E}" sibTransId="{6FE99762-3E7B-494E-B18A-30B2C6569A37}"/>
    <dgm:cxn modelId="{18F414AF-584D-4699-941C-9E74268A99F3}" type="presOf" srcId="{FD8CAD07-F74C-402D-90B2-A3D29221213A}" destId="{3E6BBF8F-41C4-4B5D-872E-9D2BA42A26D8}" srcOrd="0" destOrd="0" presId="urn:microsoft.com/office/officeart/2011/layout/HexagonRadial"/>
    <dgm:cxn modelId="{3BFE1ED7-C561-46B8-9A1B-FD1F09F29CC9}" srcId="{BE7414AF-BD1A-4B40-968A-F7901AAC1DD0}" destId="{55216489-285A-484A-A7AA-9840CE771E17}" srcOrd="1" destOrd="0" parTransId="{46C16EED-256A-48F0-97D0-816BB99265B2}" sibTransId="{90575636-110B-4579-9913-4DF69FA11CEF}"/>
    <dgm:cxn modelId="{06796EDA-92CF-4299-9ADA-3561FCFB2867}" srcId="{BE7414AF-BD1A-4B40-968A-F7901AAC1DD0}" destId="{8F6F5FDA-2487-405C-AAF6-B95D0B3A4629}" srcOrd="0" destOrd="0" parTransId="{FCBDE277-3EE9-476F-8808-1A9CBB0A0197}" sibTransId="{97624F20-5899-4E9F-94E2-B7BFF207ADEA}"/>
    <dgm:cxn modelId="{3158F0E5-BBB4-48A6-9D0A-24411C88B1AA}" type="presOf" srcId="{37702D30-41BC-440B-BD43-E76169EE2F7E}" destId="{940C7697-6EFA-46F5-9914-D7013F1D50C8}" srcOrd="0" destOrd="0" presId="urn:microsoft.com/office/officeart/2011/layout/HexagonRadial"/>
    <dgm:cxn modelId="{48EBE3EC-981E-40C6-9163-E7160587373E}" srcId="{BE7414AF-BD1A-4B40-968A-F7901AAC1DD0}" destId="{FD8CAD07-F74C-402D-90B2-A3D29221213A}" srcOrd="3" destOrd="0" parTransId="{DFB68280-AD44-41AD-8AD3-86453CD3EA2E}" sibTransId="{08BF1C4C-6B45-45F7-928F-05DA82F11CD6}"/>
    <dgm:cxn modelId="{2918D8F7-6498-4514-8518-376BF3CBE7CA}" type="presOf" srcId="{F661B99F-E9DF-484A-85A3-E73D01C64386}" destId="{44472F04-5221-485F-8568-5E7EAF2FFB9F}" srcOrd="0" destOrd="0" presId="urn:microsoft.com/office/officeart/2011/layout/HexagonRadial"/>
    <dgm:cxn modelId="{DB550C15-0A0A-4756-8627-9C2C6E650AA7}" type="presParOf" srcId="{44472F04-5221-485F-8568-5E7EAF2FFB9F}" destId="{18257B6A-4D54-44B3-B622-49E072FF1E86}" srcOrd="0" destOrd="0" presId="urn:microsoft.com/office/officeart/2011/layout/HexagonRadial"/>
    <dgm:cxn modelId="{4D272AE0-DCEA-4837-88B7-9FE0F372126C}" type="presParOf" srcId="{44472F04-5221-485F-8568-5E7EAF2FFB9F}" destId="{01FA9B1A-0022-4A40-8629-66A94B1F11E7}" srcOrd="1" destOrd="0" presId="urn:microsoft.com/office/officeart/2011/layout/HexagonRadial"/>
    <dgm:cxn modelId="{D259B31A-472A-4ABD-A252-B74D4A357774}" type="presParOf" srcId="{01FA9B1A-0022-4A40-8629-66A94B1F11E7}" destId="{3FF3791E-8FD1-41E4-A9D0-60C0A2CFA03D}" srcOrd="0" destOrd="0" presId="urn:microsoft.com/office/officeart/2011/layout/HexagonRadial"/>
    <dgm:cxn modelId="{8B4A5F9A-C617-4195-9C5F-3AFA28CE3C31}" type="presParOf" srcId="{44472F04-5221-485F-8568-5E7EAF2FFB9F}" destId="{7D1FA043-83D1-40C8-83DA-BC0DC96D97D0}" srcOrd="2" destOrd="0" presId="urn:microsoft.com/office/officeart/2011/layout/HexagonRadial"/>
    <dgm:cxn modelId="{781A665D-B5A4-4CBA-A150-84500583F8D4}" type="presParOf" srcId="{44472F04-5221-485F-8568-5E7EAF2FFB9F}" destId="{17F25200-E3A2-415B-8A68-8BD72B5C897E}" srcOrd="3" destOrd="0" presId="urn:microsoft.com/office/officeart/2011/layout/HexagonRadial"/>
    <dgm:cxn modelId="{BFA377A7-C5F7-4ED7-B758-FE1C9A93C6D5}" type="presParOf" srcId="{17F25200-E3A2-415B-8A68-8BD72B5C897E}" destId="{9497F11A-77DA-4F15-A492-29C481D7309D}" srcOrd="0" destOrd="0" presId="urn:microsoft.com/office/officeart/2011/layout/HexagonRadial"/>
    <dgm:cxn modelId="{127DA22A-E197-4D3A-9274-3531551F31DB}" type="presParOf" srcId="{44472F04-5221-485F-8568-5E7EAF2FFB9F}" destId="{784DA166-26E6-49BC-8A3D-49727D053778}" srcOrd="4" destOrd="0" presId="urn:microsoft.com/office/officeart/2011/layout/HexagonRadial"/>
    <dgm:cxn modelId="{47BBB441-5384-40EC-B07B-78A593B23511}" type="presParOf" srcId="{44472F04-5221-485F-8568-5E7EAF2FFB9F}" destId="{7761D200-2121-407C-96F5-0109C8F7DCFF}" srcOrd="5" destOrd="0" presId="urn:microsoft.com/office/officeart/2011/layout/HexagonRadial"/>
    <dgm:cxn modelId="{54C7B46F-B8B0-44F8-91D5-D0E1BDEBF466}" type="presParOf" srcId="{7761D200-2121-407C-96F5-0109C8F7DCFF}" destId="{05943672-F414-47FB-A8DA-E25E8C65CF0A}" srcOrd="0" destOrd="0" presId="urn:microsoft.com/office/officeart/2011/layout/HexagonRadial"/>
    <dgm:cxn modelId="{1FB80113-BF36-4636-81E2-151080E5680F}" type="presParOf" srcId="{44472F04-5221-485F-8568-5E7EAF2FFB9F}" destId="{A1FB9557-59FC-4267-9E8D-4501D4754EFE}" srcOrd="6" destOrd="0" presId="urn:microsoft.com/office/officeart/2011/layout/HexagonRadial"/>
    <dgm:cxn modelId="{EA4B0C6C-2C6A-4B2F-9857-415D38CDFDF5}" type="presParOf" srcId="{44472F04-5221-485F-8568-5E7EAF2FFB9F}" destId="{C355C9FB-138B-48C8-A4B6-43260BBE7B3D}" srcOrd="7" destOrd="0" presId="urn:microsoft.com/office/officeart/2011/layout/HexagonRadial"/>
    <dgm:cxn modelId="{31B18163-DE8C-4805-993F-5655DBF2E0F3}" type="presParOf" srcId="{C355C9FB-138B-48C8-A4B6-43260BBE7B3D}" destId="{669C4976-BFE6-453D-A2E9-EF9053331F00}" srcOrd="0" destOrd="0" presId="urn:microsoft.com/office/officeart/2011/layout/HexagonRadial"/>
    <dgm:cxn modelId="{4C9FA9FA-03B8-4BF4-98F2-7770EABEA237}" type="presParOf" srcId="{44472F04-5221-485F-8568-5E7EAF2FFB9F}" destId="{3E6BBF8F-41C4-4B5D-872E-9D2BA42A26D8}" srcOrd="8" destOrd="0" presId="urn:microsoft.com/office/officeart/2011/layout/HexagonRadial"/>
    <dgm:cxn modelId="{EE711B4E-6E12-4CF2-9F7E-F436B6AB5497}" type="presParOf" srcId="{44472F04-5221-485F-8568-5E7EAF2FFB9F}" destId="{7474B903-FEB4-4D56-B0C9-57C890973B6C}" srcOrd="9" destOrd="0" presId="urn:microsoft.com/office/officeart/2011/layout/HexagonRadial"/>
    <dgm:cxn modelId="{A6FF5185-6977-46B2-91EF-C5A914920DBC}" type="presParOf" srcId="{7474B903-FEB4-4D56-B0C9-57C890973B6C}" destId="{FC9750FE-D9FA-4472-8DA5-B98D3643C24A}" srcOrd="0" destOrd="0" presId="urn:microsoft.com/office/officeart/2011/layout/HexagonRadial"/>
    <dgm:cxn modelId="{51585EF4-E7A7-4EBB-B697-D01E08DC34FE}" type="presParOf" srcId="{44472F04-5221-485F-8568-5E7EAF2FFB9F}" destId="{0AAC4C28-1673-418B-91F3-27141D58D797}" srcOrd="10" destOrd="0" presId="urn:microsoft.com/office/officeart/2011/layout/HexagonRadial"/>
    <dgm:cxn modelId="{8C534B9B-F3DF-457C-BF64-8F407F8BD0B0}" type="presParOf" srcId="{44472F04-5221-485F-8568-5E7EAF2FFB9F}" destId="{A199E2DE-A8A7-4BDE-B91B-0E87B28286DF}" srcOrd="11" destOrd="0" presId="urn:microsoft.com/office/officeart/2011/layout/HexagonRadial"/>
    <dgm:cxn modelId="{51E318A7-CC74-4C71-8BCB-9205270A6D0A}" type="presParOf" srcId="{A199E2DE-A8A7-4BDE-B91B-0E87B28286DF}" destId="{63FB2449-E8C6-4DCE-8873-BEBA482FC238}" srcOrd="0" destOrd="0" presId="urn:microsoft.com/office/officeart/2011/layout/HexagonRadial"/>
    <dgm:cxn modelId="{03904C6C-FC2E-4791-9313-CB796FBFEDDB}" type="presParOf" srcId="{44472F04-5221-485F-8568-5E7EAF2FFB9F}" destId="{940C7697-6EFA-46F5-9914-D7013F1D50C8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66589C-5784-45BE-852A-0758D0E5A8E6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9701632-9B71-4482-9859-CE4475FEC368}">
      <dgm:prSet/>
      <dgm:spPr/>
      <dgm:t>
        <a:bodyPr/>
        <a:lstStyle/>
        <a:p>
          <a:r>
            <a:rPr lang="en-US"/>
            <a:t>Safety Evaluation Templates </a:t>
          </a:r>
          <a:endParaRPr lang="en-US" dirty="0"/>
        </a:p>
      </dgm:t>
    </dgm:pt>
    <dgm:pt modelId="{361ED1A5-D95A-494F-94B8-599056554134}" type="parTrans" cxnId="{A01C47E5-C830-4255-9056-4A9FA7DD00FE}">
      <dgm:prSet/>
      <dgm:spPr/>
      <dgm:t>
        <a:bodyPr/>
        <a:lstStyle/>
        <a:p>
          <a:endParaRPr lang="en-US"/>
        </a:p>
      </dgm:t>
    </dgm:pt>
    <dgm:pt modelId="{602A5FB2-CC21-4D7C-B366-9B75D102FD20}" type="sibTrans" cxnId="{A01C47E5-C830-4255-9056-4A9FA7DD00FE}">
      <dgm:prSet/>
      <dgm:spPr/>
      <dgm:t>
        <a:bodyPr/>
        <a:lstStyle/>
        <a:p>
          <a:endParaRPr lang="en-US"/>
        </a:p>
      </dgm:t>
    </dgm:pt>
    <dgm:pt modelId="{C4C3FEBC-9ED5-4464-BCD3-9414092FBD71}">
      <dgm:prSet/>
      <dgm:spPr/>
      <dgm:t>
        <a:bodyPr/>
        <a:lstStyle/>
        <a:p>
          <a:r>
            <a:rPr lang="en-US"/>
            <a:t>NRC Dashboards for Planned Power Uprates</a:t>
          </a:r>
          <a:endParaRPr lang="en-US" dirty="0"/>
        </a:p>
      </dgm:t>
    </dgm:pt>
    <dgm:pt modelId="{EC6C6138-8C0B-4C29-BD1E-E80B59AFE0C8}" type="parTrans" cxnId="{5B69A778-BCDA-4922-9768-481542DC97EF}">
      <dgm:prSet/>
      <dgm:spPr/>
      <dgm:t>
        <a:bodyPr/>
        <a:lstStyle/>
        <a:p>
          <a:endParaRPr lang="en-US"/>
        </a:p>
      </dgm:t>
    </dgm:pt>
    <dgm:pt modelId="{2925E758-20D1-4AFF-95C9-A25F028F145C}" type="sibTrans" cxnId="{5B69A778-BCDA-4922-9768-481542DC97EF}">
      <dgm:prSet/>
      <dgm:spPr/>
      <dgm:t>
        <a:bodyPr/>
        <a:lstStyle/>
        <a:p>
          <a:endParaRPr lang="en-US"/>
        </a:p>
      </dgm:t>
    </dgm:pt>
    <dgm:pt modelId="{EC2D9288-4096-40B8-AC06-06D942DAE496}">
      <dgm:prSet/>
      <dgm:spPr/>
      <dgm:t>
        <a:bodyPr/>
        <a:lstStyle/>
        <a:p>
          <a:r>
            <a:rPr lang="en-US" dirty="0"/>
            <a:t>Refining the Power Uprate Graded Approach</a:t>
          </a:r>
        </a:p>
      </dgm:t>
    </dgm:pt>
    <dgm:pt modelId="{A7C451DE-2263-4175-9C8B-4AC5819FFD33}" type="parTrans" cxnId="{4E828B5E-0531-4D12-B3E0-E44C1EA421AF}">
      <dgm:prSet/>
      <dgm:spPr/>
      <dgm:t>
        <a:bodyPr/>
        <a:lstStyle/>
        <a:p>
          <a:endParaRPr lang="en-US"/>
        </a:p>
      </dgm:t>
    </dgm:pt>
    <dgm:pt modelId="{0175A869-4013-44CD-8222-A0B688F726C1}" type="sibTrans" cxnId="{4E828B5E-0531-4D12-B3E0-E44C1EA421AF}">
      <dgm:prSet/>
      <dgm:spPr/>
      <dgm:t>
        <a:bodyPr/>
        <a:lstStyle/>
        <a:p>
          <a:endParaRPr lang="en-US"/>
        </a:p>
      </dgm:t>
    </dgm:pt>
    <dgm:pt modelId="{0AACB73C-F915-491E-A6BF-8636BADAEF0A}">
      <dgm:prSet/>
      <dgm:spPr/>
      <dgm:t>
        <a:bodyPr/>
        <a:lstStyle/>
        <a:p>
          <a:r>
            <a:rPr lang="en-US"/>
            <a:t>Use of Ai for Power Uprate Reviews </a:t>
          </a:r>
          <a:endParaRPr lang="en-US" dirty="0"/>
        </a:p>
      </dgm:t>
    </dgm:pt>
    <dgm:pt modelId="{91FD9B04-F42F-4BEF-92A0-7ACA28DF45EA}" type="parTrans" cxnId="{229F4739-02B1-4A55-BBFD-23F60F9E911E}">
      <dgm:prSet/>
      <dgm:spPr/>
      <dgm:t>
        <a:bodyPr/>
        <a:lstStyle/>
        <a:p>
          <a:endParaRPr lang="en-US"/>
        </a:p>
      </dgm:t>
    </dgm:pt>
    <dgm:pt modelId="{0DF96D58-C3BF-48E1-9C7B-FD18AE2E5D5D}" type="sibTrans" cxnId="{229F4739-02B1-4A55-BBFD-23F60F9E911E}">
      <dgm:prSet/>
      <dgm:spPr/>
      <dgm:t>
        <a:bodyPr/>
        <a:lstStyle/>
        <a:p>
          <a:endParaRPr lang="en-US"/>
        </a:p>
      </dgm:t>
    </dgm:pt>
    <dgm:pt modelId="{552D542F-9BBC-4A20-AF08-966FB38ED5FB}" type="pres">
      <dgm:prSet presAssocID="{0966589C-5784-45BE-852A-0758D0E5A8E6}" presName="Name0" presStyleCnt="0">
        <dgm:presLayoutVars>
          <dgm:dir/>
          <dgm:resizeHandles val="exact"/>
        </dgm:presLayoutVars>
      </dgm:prSet>
      <dgm:spPr/>
    </dgm:pt>
    <dgm:pt modelId="{D11996A0-6404-4147-A412-20E597561C9C}" type="pres">
      <dgm:prSet presAssocID="{EC2D9288-4096-40B8-AC06-06D942DAE496}" presName="node" presStyleLbl="node1" presStyleIdx="0" presStyleCnt="4">
        <dgm:presLayoutVars>
          <dgm:bulletEnabled val="1"/>
        </dgm:presLayoutVars>
      </dgm:prSet>
      <dgm:spPr/>
    </dgm:pt>
    <dgm:pt modelId="{52FE8AEB-604E-4621-A60A-E59F82D666F2}" type="pres">
      <dgm:prSet presAssocID="{0175A869-4013-44CD-8222-A0B688F726C1}" presName="sibTrans" presStyleCnt="0"/>
      <dgm:spPr/>
    </dgm:pt>
    <dgm:pt modelId="{AF7C79DE-1B6D-4E2E-AA4B-4EE4B60741A4}" type="pres">
      <dgm:prSet presAssocID="{09701632-9B71-4482-9859-CE4475FEC368}" presName="node" presStyleLbl="node1" presStyleIdx="1" presStyleCnt="4">
        <dgm:presLayoutVars>
          <dgm:bulletEnabled val="1"/>
        </dgm:presLayoutVars>
      </dgm:prSet>
      <dgm:spPr/>
    </dgm:pt>
    <dgm:pt modelId="{F26A8E51-837A-44AC-8788-39D81D225D04}" type="pres">
      <dgm:prSet presAssocID="{602A5FB2-CC21-4D7C-B366-9B75D102FD20}" presName="sibTrans" presStyleCnt="0"/>
      <dgm:spPr/>
    </dgm:pt>
    <dgm:pt modelId="{E4D209FF-AFBA-4677-B6BF-7B2DF1389F45}" type="pres">
      <dgm:prSet presAssocID="{C4C3FEBC-9ED5-4464-BCD3-9414092FBD71}" presName="node" presStyleLbl="node1" presStyleIdx="2" presStyleCnt="4" custLinFactNeighborX="19256" custLinFactNeighborY="1240">
        <dgm:presLayoutVars>
          <dgm:bulletEnabled val="1"/>
        </dgm:presLayoutVars>
      </dgm:prSet>
      <dgm:spPr/>
    </dgm:pt>
    <dgm:pt modelId="{7B42BB75-041C-408C-9630-741A8B140822}" type="pres">
      <dgm:prSet presAssocID="{2925E758-20D1-4AFF-95C9-A25F028F145C}" presName="sibTrans" presStyleCnt="0"/>
      <dgm:spPr/>
    </dgm:pt>
    <dgm:pt modelId="{05BAFF3B-A4CA-49F6-B39A-894D337B0797}" type="pres">
      <dgm:prSet presAssocID="{0AACB73C-F915-491E-A6BF-8636BADAEF0A}" presName="node" presStyleLbl="node1" presStyleIdx="3" presStyleCnt="4">
        <dgm:presLayoutVars>
          <dgm:bulletEnabled val="1"/>
        </dgm:presLayoutVars>
      </dgm:prSet>
      <dgm:spPr/>
    </dgm:pt>
  </dgm:ptLst>
  <dgm:cxnLst>
    <dgm:cxn modelId="{4E6D261B-384E-45E4-ABD9-7EAE30CF7E91}" type="presOf" srcId="{0AACB73C-F915-491E-A6BF-8636BADAEF0A}" destId="{05BAFF3B-A4CA-49F6-B39A-894D337B0797}" srcOrd="0" destOrd="0" presId="urn:microsoft.com/office/officeart/2005/8/layout/hList6"/>
    <dgm:cxn modelId="{B6DC1A20-C1F8-4268-8B40-A99E32CCA230}" type="presOf" srcId="{EC2D9288-4096-40B8-AC06-06D942DAE496}" destId="{D11996A0-6404-4147-A412-20E597561C9C}" srcOrd="0" destOrd="0" presId="urn:microsoft.com/office/officeart/2005/8/layout/hList6"/>
    <dgm:cxn modelId="{229F4739-02B1-4A55-BBFD-23F60F9E911E}" srcId="{0966589C-5784-45BE-852A-0758D0E5A8E6}" destId="{0AACB73C-F915-491E-A6BF-8636BADAEF0A}" srcOrd="3" destOrd="0" parTransId="{91FD9B04-F42F-4BEF-92A0-7ACA28DF45EA}" sibTransId="{0DF96D58-C3BF-48E1-9C7B-FD18AE2E5D5D}"/>
    <dgm:cxn modelId="{6A603B5D-92C2-43FC-90D3-249A27D94D5D}" type="presOf" srcId="{0966589C-5784-45BE-852A-0758D0E5A8E6}" destId="{552D542F-9BBC-4A20-AF08-966FB38ED5FB}" srcOrd="0" destOrd="0" presId="urn:microsoft.com/office/officeart/2005/8/layout/hList6"/>
    <dgm:cxn modelId="{4E828B5E-0531-4D12-B3E0-E44C1EA421AF}" srcId="{0966589C-5784-45BE-852A-0758D0E5A8E6}" destId="{EC2D9288-4096-40B8-AC06-06D942DAE496}" srcOrd="0" destOrd="0" parTransId="{A7C451DE-2263-4175-9C8B-4AC5819FFD33}" sibTransId="{0175A869-4013-44CD-8222-A0B688F726C1}"/>
    <dgm:cxn modelId="{5B69A778-BCDA-4922-9768-481542DC97EF}" srcId="{0966589C-5784-45BE-852A-0758D0E5A8E6}" destId="{C4C3FEBC-9ED5-4464-BCD3-9414092FBD71}" srcOrd="2" destOrd="0" parTransId="{EC6C6138-8C0B-4C29-BD1E-E80B59AFE0C8}" sibTransId="{2925E758-20D1-4AFF-95C9-A25F028F145C}"/>
    <dgm:cxn modelId="{94FE24BB-A12F-4AF5-8C45-893503F83015}" type="presOf" srcId="{09701632-9B71-4482-9859-CE4475FEC368}" destId="{AF7C79DE-1B6D-4E2E-AA4B-4EE4B60741A4}" srcOrd="0" destOrd="0" presId="urn:microsoft.com/office/officeart/2005/8/layout/hList6"/>
    <dgm:cxn modelId="{A01C47E5-C830-4255-9056-4A9FA7DD00FE}" srcId="{0966589C-5784-45BE-852A-0758D0E5A8E6}" destId="{09701632-9B71-4482-9859-CE4475FEC368}" srcOrd="1" destOrd="0" parTransId="{361ED1A5-D95A-494F-94B8-599056554134}" sibTransId="{602A5FB2-CC21-4D7C-B366-9B75D102FD20}"/>
    <dgm:cxn modelId="{8CB01FFF-E697-4312-B8A3-9146851F1090}" type="presOf" srcId="{C4C3FEBC-9ED5-4464-BCD3-9414092FBD71}" destId="{E4D209FF-AFBA-4677-B6BF-7B2DF1389F45}" srcOrd="0" destOrd="0" presId="urn:microsoft.com/office/officeart/2005/8/layout/hList6"/>
    <dgm:cxn modelId="{9AC31AD9-F254-4705-BD80-E864A52D72B5}" type="presParOf" srcId="{552D542F-9BBC-4A20-AF08-966FB38ED5FB}" destId="{D11996A0-6404-4147-A412-20E597561C9C}" srcOrd="0" destOrd="0" presId="urn:microsoft.com/office/officeart/2005/8/layout/hList6"/>
    <dgm:cxn modelId="{C273AB0D-F1E2-490A-BFD2-B138A5795F68}" type="presParOf" srcId="{552D542F-9BBC-4A20-AF08-966FB38ED5FB}" destId="{52FE8AEB-604E-4621-A60A-E59F82D666F2}" srcOrd="1" destOrd="0" presId="urn:microsoft.com/office/officeart/2005/8/layout/hList6"/>
    <dgm:cxn modelId="{2FECBF08-9DAA-4D6C-B0F4-4BA837BD3F55}" type="presParOf" srcId="{552D542F-9BBC-4A20-AF08-966FB38ED5FB}" destId="{AF7C79DE-1B6D-4E2E-AA4B-4EE4B60741A4}" srcOrd="2" destOrd="0" presId="urn:microsoft.com/office/officeart/2005/8/layout/hList6"/>
    <dgm:cxn modelId="{E9430A02-932A-46D4-98C3-7341488ECD1D}" type="presParOf" srcId="{552D542F-9BBC-4A20-AF08-966FB38ED5FB}" destId="{F26A8E51-837A-44AC-8788-39D81D225D04}" srcOrd="3" destOrd="0" presId="urn:microsoft.com/office/officeart/2005/8/layout/hList6"/>
    <dgm:cxn modelId="{0C9F1448-1629-42BD-88BF-D4F4092BB2AE}" type="presParOf" srcId="{552D542F-9BBC-4A20-AF08-966FB38ED5FB}" destId="{E4D209FF-AFBA-4677-B6BF-7B2DF1389F45}" srcOrd="4" destOrd="0" presId="urn:microsoft.com/office/officeart/2005/8/layout/hList6"/>
    <dgm:cxn modelId="{E4CA06AE-8B87-472D-B5C2-749FC2113F1D}" type="presParOf" srcId="{552D542F-9BBC-4A20-AF08-966FB38ED5FB}" destId="{7B42BB75-041C-408C-9630-741A8B140822}" srcOrd="5" destOrd="0" presId="urn:microsoft.com/office/officeart/2005/8/layout/hList6"/>
    <dgm:cxn modelId="{AC1FCD3B-4762-4682-9AC2-DCB05CC2B91C}" type="presParOf" srcId="{552D542F-9BBC-4A20-AF08-966FB38ED5FB}" destId="{05BAFF3B-A4CA-49F6-B39A-894D337B0797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15E303-32E6-4206-94DA-3F6E74159F53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F5D826B-B053-4843-85BB-3A85DBE2FF88}">
      <dgm:prSet phldrT="[Text]" phldr="0"/>
      <dgm:spPr/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Acceptance Review </a:t>
          </a:r>
        </a:p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(PM scope)</a:t>
          </a:r>
        </a:p>
      </dgm:t>
    </dgm:pt>
    <dgm:pt modelId="{E106734F-2C70-470A-BB8E-009BF2AD6F20}" type="parTrans" cxnId="{A75001E7-11C9-4694-8746-15D90D87ACD9}">
      <dgm:prSet/>
      <dgm:spPr/>
      <dgm:t>
        <a:bodyPr/>
        <a:lstStyle/>
        <a:p>
          <a:endParaRPr lang="en-US"/>
        </a:p>
      </dgm:t>
    </dgm:pt>
    <dgm:pt modelId="{1DF639AF-525E-4DA7-AC31-1C43472F2D40}" type="sibTrans" cxnId="{A75001E7-11C9-4694-8746-15D90D87ACD9}">
      <dgm:prSet/>
      <dgm:spPr/>
      <dgm:t>
        <a:bodyPr/>
        <a:lstStyle/>
        <a:p>
          <a:endParaRPr lang="en-US"/>
        </a:p>
      </dgm:t>
    </dgm:pt>
    <dgm:pt modelId="{C3E80C68-DE0A-4773-9790-1CF6762F8BAF}">
      <dgm:prSet phldrT="[Text]" phldr="0"/>
      <dgm:spPr/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Acceptance Memo</a:t>
          </a:r>
        </a:p>
      </dgm:t>
    </dgm:pt>
    <dgm:pt modelId="{8B9A8454-E3E4-435E-A8AF-A429CFE16D6E}" type="parTrans" cxnId="{65778075-1F1A-401B-9AE7-B14C0B6F2D76}">
      <dgm:prSet/>
      <dgm:spPr/>
      <dgm:t>
        <a:bodyPr/>
        <a:lstStyle/>
        <a:p>
          <a:endParaRPr lang="en-US"/>
        </a:p>
      </dgm:t>
    </dgm:pt>
    <dgm:pt modelId="{4A7E4A13-6D12-4F15-80E6-F5C7645F2A13}" type="sibTrans" cxnId="{65778075-1F1A-401B-9AE7-B14C0B6F2D76}">
      <dgm:prSet/>
      <dgm:spPr/>
      <dgm:t>
        <a:bodyPr/>
        <a:lstStyle/>
        <a:p>
          <a:endParaRPr lang="en-US"/>
        </a:p>
      </dgm:t>
    </dgm:pt>
    <dgm:pt modelId="{EC7AEF90-97A5-451E-9C17-3BC368D29F92}">
      <dgm:prSet phldrT="[Text]" phldr="0"/>
      <dgm:spPr>
        <a:ln w="28575">
          <a:solidFill>
            <a:srgbClr val="00B050"/>
          </a:solidFill>
        </a:ln>
      </dgm:spPr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Graded Approach Screening</a:t>
          </a:r>
        </a:p>
      </dgm:t>
    </dgm:pt>
    <dgm:pt modelId="{2FC8FC91-25E7-4B4E-B095-B7EF1936F4B2}" type="parTrans" cxnId="{A0CB5CE1-D9AE-4562-A307-C619250BEF92}">
      <dgm:prSet/>
      <dgm:spPr/>
      <dgm:t>
        <a:bodyPr/>
        <a:lstStyle/>
        <a:p>
          <a:endParaRPr lang="en-US"/>
        </a:p>
      </dgm:t>
    </dgm:pt>
    <dgm:pt modelId="{6DF7A61D-C358-4221-983F-265340CDC998}" type="sibTrans" cxnId="{A0CB5CE1-D9AE-4562-A307-C619250BEF92}">
      <dgm:prSet/>
      <dgm:spPr/>
      <dgm:t>
        <a:bodyPr/>
        <a:lstStyle/>
        <a:p>
          <a:endParaRPr lang="en-US"/>
        </a:p>
      </dgm:t>
    </dgm:pt>
    <dgm:pt modelId="{85D8A675-DE2C-40D9-B146-72A1E8395B82}">
      <dgm:prSet/>
      <dgm:spPr/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Kickoff meeting information </a:t>
          </a:r>
          <a:endParaRPr lang="en-US"/>
        </a:p>
      </dgm:t>
    </dgm:pt>
    <dgm:pt modelId="{795BF353-B98E-40DC-80DE-DCE356D94AE5}" type="parTrans" cxnId="{4370317B-F363-4EFC-A919-3015F75A84B8}">
      <dgm:prSet/>
      <dgm:spPr/>
      <dgm:t>
        <a:bodyPr/>
        <a:lstStyle/>
        <a:p>
          <a:endParaRPr lang="en-US"/>
        </a:p>
      </dgm:t>
    </dgm:pt>
    <dgm:pt modelId="{D24363A0-F64A-44AE-8507-DD58EBDCA5A1}" type="sibTrans" cxnId="{4370317B-F363-4EFC-A919-3015F75A84B8}">
      <dgm:prSet/>
      <dgm:spPr/>
      <dgm:t>
        <a:bodyPr/>
        <a:lstStyle/>
        <a:p>
          <a:endParaRPr lang="en-US"/>
        </a:p>
      </dgm:t>
    </dgm:pt>
    <dgm:pt modelId="{C6CA2B71-950B-4139-B46E-EFBEE6CF1952}">
      <dgm:prSet/>
      <dgm:spPr/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Plant Summary</a:t>
          </a:r>
        </a:p>
      </dgm:t>
    </dgm:pt>
    <dgm:pt modelId="{0BA76CCD-08A7-4C2D-81FF-015A846DF31F}" type="parTrans" cxnId="{0F66B73C-718C-41E1-B0EA-429384EE9C9F}">
      <dgm:prSet/>
      <dgm:spPr/>
      <dgm:t>
        <a:bodyPr/>
        <a:lstStyle/>
        <a:p>
          <a:endParaRPr lang="en-US"/>
        </a:p>
      </dgm:t>
    </dgm:pt>
    <dgm:pt modelId="{5F5A0A5A-1FC0-4B20-AF1A-C9EAF45E81E2}" type="sibTrans" cxnId="{0F66B73C-718C-41E1-B0EA-429384EE9C9F}">
      <dgm:prSet/>
      <dgm:spPr/>
      <dgm:t>
        <a:bodyPr/>
        <a:lstStyle/>
        <a:p>
          <a:endParaRPr lang="en-US"/>
        </a:p>
      </dgm:t>
    </dgm:pt>
    <dgm:pt modelId="{D46BD9FB-D3CE-4089-A4C1-A3527B5E8989}" type="pres">
      <dgm:prSet presAssocID="{5B15E303-32E6-4206-94DA-3F6E74159F53}" presName="diagram" presStyleCnt="0">
        <dgm:presLayoutVars>
          <dgm:dir/>
          <dgm:resizeHandles val="exact"/>
        </dgm:presLayoutVars>
      </dgm:prSet>
      <dgm:spPr/>
    </dgm:pt>
    <dgm:pt modelId="{59E937E7-C290-44A5-8754-81D40350BC3F}" type="pres">
      <dgm:prSet presAssocID="{6F5D826B-B053-4843-85BB-3A85DBE2FF88}" presName="node" presStyleLbl="node1" presStyleIdx="0" presStyleCnt="5">
        <dgm:presLayoutVars>
          <dgm:bulletEnabled val="1"/>
        </dgm:presLayoutVars>
      </dgm:prSet>
      <dgm:spPr/>
    </dgm:pt>
    <dgm:pt modelId="{AF10E478-C3DA-4E28-B01C-DAC43C8F442A}" type="pres">
      <dgm:prSet presAssocID="{1DF639AF-525E-4DA7-AC31-1C43472F2D40}" presName="sibTrans" presStyleCnt="0"/>
      <dgm:spPr/>
    </dgm:pt>
    <dgm:pt modelId="{9AAF573E-5006-4380-B489-022AB2B98843}" type="pres">
      <dgm:prSet presAssocID="{C3E80C68-DE0A-4773-9790-1CF6762F8BAF}" presName="node" presStyleLbl="node1" presStyleIdx="1" presStyleCnt="5">
        <dgm:presLayoutVars>
          <dgm:bulletEnabled val="1"/>
        </dgm:presLayoutVars>
      </dgm:prSet>
      <dgm:spPr/>
    </dgm:pt>
    <dgm:pt modelId="{4D2CB9E5-6A25-4470-A48E-79F86AC90028}" type="pres">
      <dgm:prSet presAssocID="{4A7E4A13-6D12-4F15-80E6-F5C7645F2A13}" presName="sibTrans" presStyleCnt="0"/>
      <dgm:spPr/>
    </dgm:pt>
    <dgm:pt modelId="{75B1F1B5-2761-4BFF-92E3-4E8A695A82C2}" type="pres">
      <dgm:prSet presAssocID="{85D8A675-DE2C-40D9-B146-72A1E8395B82}" presName="node" presStyleLbl="node1" presStyleIdx="2" presStyleCnt="5">
        <dgm:presLayoutVars>
          <dgm:bulletEnabled val="1"/>
        </dgm:presLayoutVars>
      </dgm:prSet>
      <dgm:spPr/>
    </dgm:pt>
    <dgm:pt modelId="{51B9BF4C-15E2-4EF9-9D7A-2E19C3CEFFCD}" type="pres">
      <dgm:prSet presAssocID="{D24363A0-F64A-44AE-8507-DD58EBDCA5A1}" presName="sibTrans" presStyleCnt="0"/>
      <dgm:spPr/>
    </dgm:pt>
    <dgm:pt modelId="{76A468F9-F4E8-4E3A-9BE7-C30E099CD2B9}" type="pres">
      <dgm:prSet presAssocID="{EC7AEF90-97A5-451E-9C17-3BC368D29F92}" presName="node" presStyleLbl="node1" presStyleIdx="3" presStyleCnt="5">
        <dgm:presLayoutVars>
          <dgm:bulletEnabled val="1"/>
        </dgm:presLayoutVars>
      </dgm:prSet>
      <dgm:spPr/>
    </dgm:pt>
    <dgm:pt modelId="{15743E0C-DDD7-42C2-9FD8-613255E8416E}" type="pres">
      <dgm:prSet presAssocID="{6DF7A61D-C358-4221-983F-265340CDC998}" presName="sibTrans" presStyleCnt="0"/>
      <dgm:spPr/>
    </dgm:pt>
    <dgm:pt modelId="{396343F2-7FB2-43D4-917D-6B208436845A}" type="pres">
      <dgm:prSet presAssocID="{C6CA2B71-950B-4139-B46E-EFBEE6CF1952}" presName="node" presStyleLbl="node1" presStyleIdx="4" presStyleCnt="5">
        <dgm:presLayoutVars>
          <dgm:bulletEnabled val="1"/>
        </dgm:presLayoutVars>
      </dgm:prSet>
      <dgm:spPr/>
    </dgm:pt>
  </dgm:ptLst>
  <dgm:cxnLst>
    <dgm:cxn modelId="{4B8C9133-3E2E-4004-8642-938172A3BDB5}" type="presOf" srcId="{EC7AEF90-97A5-451E-9C17-3BC368D29F92}" destId="{76A468F9-F4E8-4E3A-9BE7-C30E099CD2B9}" srcOrd="0" destOrd="0" presId="urn:microsoft.com/office/officeart/2005/8/layout/default"/>
    <dgm:cxn modelId="{0F66B73C-718C-41E1-B0EA-429384EE9C9F}" srcId="{5B15E303-32E6-4206-94DA-3F6E74159F53}" destId="{C6CA2B71-950B-4139-B46E-EFBEE6CF1952}" srcOrd="4" destOrd="0" parTransId="{0BA76CCD-08A7-4C2D-81FF-015A846DF31F}" sibTransId="{5F5A0A5A-1FC0-4B20-AF1A-C9EAF45E81E2}"/>
    <dgm:cxn modelId="{FF44F85C-DA4D-4A6B-9AFF-56358147699B}" type="presOf" srcId="{6F5D826B-B053-4843-85BB-3A85DBE2FF88}" destId="{59E937E7-C290-44A5-8754-81D40350BC3F}" srcOrd="0" destOrd="0" presId="urn:microsoft.com/office/officeart/2005/8/layout/default"/>
    <dgm:cxn modelId="{65778075-1F1A-401B-9AE7-B14C0B6F2D76}" srcId="{5B15E303-32E6-4206-94DA-3F6E74159F53}" destId="{C3E80C68-DE0A-4773-9790-1CF6762F8BAF}" srcOrd="1" destOrd="0" parTransId="{8B9A8454-E3E4-435E-A8AF-A429CFE16D6E}" sibTransId="{4A7E4A13-6D12-4F15-80E6-F5C7645F2A13}"/>
    <dgm:cxn modelId="{0DB59257-40EC-4F68-B846-CDE61183C52B}" type="presOf" srcId="{C6CA2B71-950B-4139-B46E-EFBEE6CF1952}" destId="{396343F2-7FB2-43D4-917D-6B208436845A}" srcOrd="0" destOrd="0" presId="urn:microsoft.com/office/officeart/2005/8/layout/default"/>
    <dgm:cxn modelId="{4370317B-F363-4EFC-A919-3015F75A84B8}" srcId="{5B15E303-32E6-4206-94DA-3F6E74159F53}" destId="{85D8A675-DE2C-40D9-B146-72A1E8395B82}" srcOrd="2" destOrd="0" parTransId="{795BF353-B98E-40DC-80DE-DCE356D94AE5}" sibTransId="{D24363A0-F64A-44AE-8507-DD58EBDCA5A1}"/>
    <dgm:cxn modelId="{12B491B5-1979-452F-8684-EC3E40DE4560}" type="presOf" srcId="{85D8A675-DE2C-40D9-B146-72A1E8395B82}" destId="{75B1F1B5-2761-4BFF-92E3-4E8A695A82C2}" srcOrd="0" destOrd="0" presId="urn:microsoft.com/office/officeart/2005/8/layout/default"/>
    <dgm:cxn modelId="{8CF25BB9-AE09-45AC-BD4E-87D0613E82D0}" type="presOf" srcId="{5B15E303-32E6-4206-94DA-3F6E74159F53}" destId="{D46BD9FB-D3CE-4089-A4C1-A3527B5E8989}" srcOrd="0" destOrd="0" presId="urn:microsoft.com/office/officeart/2005/8/layout/default"/>
    <dgm:cxn modelId="{4BBF1DDF-6504-4021-898D-04765D89DF1D}" type="presOf" srcId="{C3E80C68-DE0A-4773-9790-1CF6762F8BAF}" destId="{9AAF573E-5006-4380-B489-022AB2B98843}" srcOrd="0" destOrd="0" presId="urn:microsoft.com/office/officeart/2005/8/layout/default"/>
    <dgm:cxn modelId="{A0CB5CE1-D9AE-4562-A307-C619250BEF92}" srcId="{5B15E303-32E6-4206-94DA-3F6E74159F53}" destId="{EC7AEF90-97A5-451E-9C17-3BC368D29F92}" srcOrd="3" destOrd="0" parTransId="{2FC8FC91-25E7-4B4E-B095-B7EF1936F4B2}" sibTransId="{6DF7A61D-C358-4221-983F-265340CDC998}"/>
    <dgm:cxn modelId="{A75001E7-11C9-4694-8746-15D90D87ACD9}" srcId="{5B15E303-32E6-4206-94DA-3F6E74159F53}" destId="{6F5D826B-B053-4843-85BB-3A85DBE2FF88}" srcOrd="0" destOrd="0" parTransId="{E106734F-2C70-470A-BB8E-009BF2AD6F20}" sibTransId="{1DF639AF-525E-4DA7-AC31-1C43472F2D40}"/>
    <dgm:cxn modelId="{DE11E5B6-17C1-4962-AA99-5BEC098FF0E5}" type="presParOf" srcId="{D46BD9FB-D3CE-4089-A4C1-A3527B5E8989}" destId="{59E937E7-C290-44A5-8754-81D40350BC3F}" srcOrd="0" destOrd="0" presId="urn:microsoft.com/office/officeart/2005/8/layout/default"/>
    <dgm:cxn modelId="{589AF2AC-2960-4BAB-989B-5E3FBD01E528}" type="presParOf" srcId="{D46BD9FB-D3CE-4089-A4C1-A3527B5E8989}" destId="{AF10E478-C3DA-4E28-B01C-DAC43C8F442A}" srcOrd="1" destOrd="0" presId="urn:microsoft.com/office/officeart/2005/8/layout/default"/>
    <dgm:cxn modelId="{B0639854-AF5F-4E6B-9F4D-ADCF2F1E458B}" type="presParOf" srcId="{D46BD9FB-D3CE-4089-A4C1-A3527B5E8989}" destId="{9AAF573E-5006-4380-B489-022AB2B98843}" srcOrd="2" destOrd="0" presId="urn:microsoft.com/office/officeart/2005/8/layout/default"/>
    <dgm:cxn modelId="{CDB0FFA3-5CEA-461F-B974-85DFB76C2365}" type="presParOf" srcId="{D46BD9FB-D3CE-4089-A4C1-A3527B5E8989}" destId="{4D2CB9E5-6A25-4470-A48E-79F86AC90028}" srcOrd="3" destOrd="0" presId="urn:microsoft.com/office/officeart/2005/8/layout/default"/>
    <dgm:cxn modelId="{75BB3BD0-1323-458C-925D-2AD8B1B467A6}" type="presParOf" srcId="{D46BD9FB-D3CE-4089-A4C1-A3527B5E8989}" destId="{75B1F1B5-2761-4BFF-92E3-4E8A695A82C2}" srcOrd="4" destOrd="0" presId="urn:microsoft.com/office/officeart/2005/8/layout/default"/>
    <dgm:cxn modelId="{9660C464-3117-4B53-A7E6-07A463C5FA03}" type="presParOf" srcId="{D46BD9FB-D3CE-4089-A4C1-A3527B5E8989}" destId="{51B9BF4C-15E2-4EF9-9D7A-2E19C3CEFFCD}" srcOrd="5" destOrd="0" presId="urn:microsoft.com/office/officeart/2005/8/layout/default"/>
    <dgm:cxn modelId="{04AEB368-AC8D-4107-A099-F12740C8356B}" type="presParOf" srcId="{D46BD9FB-D3CE-4089-A4C1-A3527B5E8989}" destId="{76A468F9-F4E8-4E3A-9BE7-C30E099CD2B9}" srcOrd="6" destOrd="0" presId="urn:microsoft.com/office/officeart/2005/8/layout/default"/>
    <dgm:cxn modelId="{A07EEAB5-3344-486D-B98C-23A6C5041EAF}" type="presParOf" srcId="{D46BD9FB-D3CE-4089-A4C1-A3527B5E8989}" destId="{15743E0C-DDD7-42C2-9FD8-613255E8416E}" srcOrd="7" destOrd="0" presId="urn:microsoft.com/office/officeart/2005/8/layout/default"/>
    <dgm:cxn modelId="{4E7A2256-C138-496C-9BD3-874316DC182C}" type="presParOf" srcId="{D46BD9FB-D3CE-4089-A4C1-A3527B5E8989}" destId="{396343F2-7FB2-43D4-917D-6B208436845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15E303-32E6-4206-94DA-3F6E74159F53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F5D826B-B053-4843-85BB-3A85DBE2FF88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bg1"/>
              </a:solidFill>
              <a:latin typeface="Franklin Gothic Book"/>
            </a:rPr>
            <a:t>Comparing application with precedents</a:t>
          </a:r>
        </a:p>
      </dgm:t>
    </dgm:pt>
    <dgm:pt modelId="{E106734F-2C70-470A-BB8E-009BF2AD6F20}" type="parTrans" cxnId="{A75001E7-11C9-4694-8746-15D90D87ACD9}">
      <dgm:prSet/>
      <dgm:spPr/>
      <dgm:t>
        <a:bodyPr/>
        <a:lstStyle/>
        <a:p>
          <a:endParaRPr lang="en-US"/>
        </a:p>
      </dgm:t>
    </dgm:pt>
    <dgm:pt modelId="{1DF639AF-525E-4DA7-AC31-1C43472F2D40}" type="sibTrans" cxnId="{A75001E7-11C9-4694-8746-15D90D87ACD9}">
      <dgm:prSet/>
      <dgm:spPr/>
      <dgm:t>
        <a:bodyPr/>
        <a:lstStyle/>
        <a:p>
          <a:endParaRPr lang="en-US"/>
        </a:p>
      </dgm:t>
    </dgm:pt>
    <dgm:pt modelId="{C3E80C68-DE0A-4773-9790-1CF6762F8BAF}">
      <dgm:prSet phldrT="[Text]" phldr="0"/>
      <dgm:spPr/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Checking application against past RAIs</a:t>
          </a:r>
        </a:p>
      </dgm:t>
    </dgm:pt>
    <dgm:pt modelId="{8B9A8454-E3E4-435E-A8AF-A429CFE16D6E}" type="parTrans" cxnId="{65778075-1F1A-401B-9AE7-B14C0B6F2D76}">
      <dgm:prSet/>
      <dgm:spPr/>
      <dgm:t>
        <a:bodyPr/>
        <a:lstStyle/>
        <a:p>
          <a:endParaRPr lang="en-US"/>
        </a:p>
      </dgm:t>
    </dgm:pt>
    <dgm:pt modelId="{4A7E4A13-6D12-4F15-80E6-F5C7645F2A13}" type="sibTrans" cxnId="{65778075-1F1A-401B-9AE7-B14C0B6F2D76}">
      <dgm:prSet/>
      <dgm:spPr/>
      <dgm:t>
        <a:bodyPr/>
        <a:lstStyle/>
        <a:p>
          <a:endParaRPr lang="en-US"/>
        </a:p>
      </dgm:t>
    </dgm:pt>
    <dgm:pt modelId="{EC7AEF90-97A5-451E-9C17-3BC368D29F92}">
      <dgm:prSet phldrT="[Text]" phldr="0"/>
      <dgm:spPr/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Technical evaluation templates</a:t>
          </a:r>
        </a:p>
      </dgm:t>
    </dgm:pt>
    <dgm:pt modelId="{2FC8FC91-25E7-4B4E-B095-B7EF1936F4B2}" type="parTrans" cxnId="{A0CB5CE1-D9AE-4562-A307-C619250BEF92}">
      <dgm:prSet/>
      <dgm:spPr/>
      <dgm:t>
        <a:bodyPr/>
        <a:lstStyle/>
        <a:p>
          <a:endParaRPr lang="en-US"/>
        </a:p>
      </dgm:t>
    </dgm:pt>
    <dgm:pt modelId="{6DF7A61D-C358-4221-983F-265340CDC998}" type="sibTrans" cxnId="{A0CB5CE1-D9AE-4562-A307-C619250BEF92}">
      <dgm:prSet/>
      <dgm:spPr/>
      <dgm:t>
        <a:bodyPr/>
        <a:lstStyle/>
        <a:p>
          <a:endParaRPr lang="en-US"/>
        </a:p>
      </dgm:t>
    </dgm:pt>
    <dgm:pt modelId="{85D8A675-DE2C-40D9-B146-72A1E8395B82}">
      <dgm:prSet/>
      <dgm:spPr/>
      <dgm:t>
        <a:bodyPr/>
        <a:lstStyle/>
        <a:p>
          <a:pPr rtl="0"/>
          <a:r>
            <a:rPr lang="en-US">
              <a:solidFill>
                <a:schemeClr val="bg1"/>
              </a:solidFill>
              <a:latin typeface="Franklin Gothic Book"/>
            </a:rPr>
            <a:t>Extraction of relevant licensing basis info</a:t>
          </a:r>
          <a:endParaRPr lang="en-US"/>
        </a:p>
      </dgm:t>
    </dgm:pt>
    <dgm:pt modelId="{795BF353-B98E-40DC-80DE-DCE356D94AE5}" type="parTrans" cxnId="{4370317B-F363-4EFC-A919-3015F75A84B8}">
      <dgm:prSet/>
      <dgm:spPr/>
      <dgm:t>
        <a:bodyPr/>
        <a:lstStyle/>
        <a:p>
          <a:endParaRPr lang="en-US"/>
        </a:p>
      </dgm:t>
    </dgm:pt>
    <dgm:pt modelId="{D24363A0-F64A-44AE-8507-DD58EBDCA5A1}" type="sibTrans" cxnId="{4370317B-F363-4EFC-A919-3015F75A84B8}">
      <dgm:prSet/>
      <dgm:spPr/>
      <dgm:t>
        <a:bodyPr/>
        <a:lstStyle/>
        <a:p>
          <a:endParaRPr lang="en-US"/>
        </a:p>
      </dgm:t>
    </dgm:pt>
    <dgm:pt modelId="{D46BD9FB-D3CE-4089-A4C1-A3527B5E8989}" type="pres">
      <dgm:prSet presAssocID="{5B15E303-32E6-4206-94DA-3F6E74159F53}" presName="diagram" presStyleCnt="0">
        <dgm:presLayoutVars>
          <dgm:dir/>
          <dgm:resizeHandles val="exact"/>
        </dgm:presLayoutVars>
      </dgm:prSet>
      <dgm:spPr/>
    </dgm:pt>
    <dgm:pt modelId="{59E937E7-C290-44A5-8754-81D40350BC3F}" type="pres">
      <dgm:prSet presAssocID="{6F5D826B-B053-4843-85BB-3A85DBE2FF88}" presName="node" presStyleLbl="node1" presStyleIdx="0" presStyleCnt="4">
        <dgm:presLayoutVars>
          <dgm:bulletEnabled val="1"/>
        </dgm:presLayoutVars>
      </dgm:prSet>
      <dgm:spPr/>
    </dgm:pt>
    <dgm:pt modelId="{AF10E478-C3DA-4E28-B01C-DAC43C8F442A}" type="pres">
      <dgm:prSet presAssocID="{1DF639AF-525E-4DA7-AC31-1C43472F2D40}" presName="sibTrans" presStyleCnt="0"/>
      <dgm:spPr/>
    </dgm:pt>
    <dgm:pt modelId="{9AAF573E-5006-4380-B489-022AB2B98843}" type="pres">
      <dgm:prSet presAssocID="{C3E80C68-DE0A-4773-9790-1CF6762F8BAF}" presName="node" presStyleLbl="node1" presStyleIdx="1" presStyleCnt="4">
        <dgm:presLayoutVars>
          <dgm:bulletEnabled val="1"/>
        </dgm:presLayoutVars>
      </dgm:prSet>
      <dgm:spPr/>
    </dgm:pt>
    <dgm:pt modelId="{4D2CB9E5-6A25-4470-A48E-79F86AC90028}" type="pres">
      <dgm:prSet presAssocID="{4A7E4A13-6D12-4F15-80E6-F5C7645F2A13}" presName="sibTrans" presStyleCnt="0"/>
      <dgm:spPr/>
    </dgm:pt>
    <dgm:pt modelId="{75B1F1B5-2761-4BFF-92E3-4E8A695A82C2}" type="pres">
      <dgm:prSet presAssocID="{85D8A675-DE2C-40D9-B146-72A1E8395B82}" presName="node" presStyleLbl="node1" presStyleIdx="2" presStyleCnt="4">
        <dgm:presLayoutVars>
          <dgm:bulletEnabled val="1"/>
        </dgm:presLayoutVars>
      </dgm:prSet>
      <dgm:spPr/>
    </dgm:pt>
    <dgm:pt modelId="{51B9BF4C-15E2-4EF9-9D7A-2E19C3CEFFCD}" type="pres">
      <dgm:prSet presAssocID="{D24363A0-F64A-44AE-8507-DD58EBDCA5A1}" presName="sibTrans" presStyleCnt="0"/>
      <dgm:spPr/>
    </dgm:pt>
    <dgm:pt modelId="{76A468F9-F4E8-4E3A-9BE7-C30E099CD2B9}" type="pres">
      <dgm:prSet presAssocID="{EC7AEF90-97A5-451E-9C17-3BC368D29F92}" presName="node" presStyleLbl="node1" presStyleIdx="3" presStyleCnt="4">
        <dgm:presLayoutVars>
          <dgm:bulletEnabled val="1"/>
        </dgm:presLayoutVars>
      </dgm:prSet>
      <dgm:spPr/>
    </dgm:pt>
  </dgm:ptLst>
  <dgm:cxnLst>
    <dgm:cxn modelId="{4B8C9133-3E2E-4004-8642-938172A3BDB5}" type="presOf" srcId="{EC7AEF90-97A5-451E-9C17-3BC368D29F92}" destId="{76A468F9-F4E8-4E3A-9BE7-C30E099CD2B9}" srcOrd="0" destOrd="0" presId="urn:microsoft.com/office/officeart/2005/8/layout/default"/>
    <dgm:cxn modelId="{FF44F85C-DA4D-4A6B-9AFF-56358147699B}" type="presOf" srcId="{6F5D826B-B053-4843-85BB-3A85DBE2FF88}" destId="{59E937E7-C290-44A5-8754-81D40350BC3F}" srcOrd="0" destOrd="0" presId="urn:microsoft.com/office/officeart/2005/8/layout/default"/>
    <dgm:cxn modelId="{65778075-1F1A-401B-9AE7-B14C0B6F2D76}" srcId="{5B15E303-32E6-4206-94DA-3F6E74159F53}" destId="{C3E80C68-DE0A-4773-9790-1CF6762F8BAF}" srcOrd="1" destOrd="0" parTransId="{8B9A8454-E3E4-435E-A8AF-A429CFE16D6E}" sibTransId="{4A7E4A13-6D12-4F15-80E6-F5C7645F2A13}"/>
    <dgm:cxn modelId="{4370317B-F363-4EFC-A919-3015F75A84B8}" srcId="{5B15E303-32E6-4206-94DA-3F6E74159F53}" destId="{85D8A675-DE2C-40D9-B146-72A1E8395B82}" srcOrd="2" destOrd="0" parTransId="{795BF353-B98E-40DC-80DE-DCE356D94AE5}" sibTransId="{D24363A0-F64A-44AE-8507-DD58EBDCA5A1}"/>
    <dgm:cxn modelId="{12B491B5-1979-452F-8684-EC3E40DE4560}" type="presOf" srcId="{85D8A675-DE2C-40D9-B146-72A1E8395B82}" destId="{75B1F1B5-2761-4BFF-92E3-4E8A695A82C2}" srcOrd="0" destOrd="0" presId="urn:microsoft.com/office/officeart/2005/8/layout/default"/>
    <dgm:cxn modelId="{8CF25BB9-AE09-45AC-BD4E-87D0613E82D0}" type="presOf" srcId="{5B15E303-32E6-4206-94DA-3F6E74159F53}" destId="{D46BD9FB-D3CE-4089-A4C1-A3527B5E8989}" srcOrd="0" destOrd="0" presId="urn:microsoft.com/office/officeart/2005/8/layout/default"/>
    <dgm:cxn modelId="{4BBF1DDF-6504-4021-898D-04765D89DF1D}" type="presOf" srcId="{C3E80C68-DE0A-4773-9790-1CF6762F8BAF}" destId="{9AAF573E-5006-4380-B489-022AB2B98843}" srcOrd="0" destOrd="0" presId="urn:microsoft.com/office/officeart/2005/8/layout/default"/>
    <dgm:cxn modelId="{A0CB5CE1-D9AE-4562-A307-C619250BEF92}" srcId="{5B15E303-32E6-4206-94DA-3F6E74159F53}" destId="{EC7AEF90-97A5-451E-9C17-3BC368D29F92}" srcOrd="3" destOrd="0" parTransId="{2FC8FC91-25E7-4B4E-B095-B7EF1936F4B2}" sibTransId="{6DF7A61D-C358-4221-983F-265340CDC998}"/>
    <dgm:cxn modelId="{A75001E7-11C9-4694-8746-15D90D87ACD9}" srcId="{5B15E303-32E6-4206-94DA-3F6E74159F53}" destId="{6F5D826B-B053-4843-85BB-3A85DBE2FF88}" srcOrd="0" destOrd="0" parTransId="{E106734F-2C70-470A-BB8E-009BF2AD6F20}" sibTransId="{1DF639AF-525E-4DA7-AC31-1C43472F2D40}"/>
    <dgm:cxn modelId="{DE11E5B6-17C1-4962-AA99-5BEC098FF0E5}" type="presParOf" srcId="{D46BD9FB-D3CE-4089-A4C1-A3527B5E8989}" destId="{59E937E7-C290-44A5-8754-81D40350BC3F}" srcOrd="0" destOrd="0" presId="urn:microsoft.com/office/officeart/2005/8/layout/default"/>
    <dgm:cxn modelId="{589AF2AC-2960-4BAB-989B-5E3FBD01E528}" type="presParOf" srcId="{D46BD9FB-D3CE-4089-A4C1-A3527B5E8989}" destId="{AF10E478-C3DA-4E28-B01C-DAC43C8F442A}" srcOrd="1" destOrd="0" presId="urn:microsoft.com/office/officeart/2005/8/layout/default"/>
    <dgm:cxn modelId="{B0639854-AF5F-4E6B-9F4D-ADCF2F1E458B}" type="presParOf" srcId="{D46BD9FB-D3CE-4089-A4C1-A3527B5E8989}" destId="{9AAF573E-5006-4380-B489-022AB2B98843}" srcOrd="2" destOrd="0" presId="urn:microsoft.com/office/officeart/2005/8/layout/default"/>
    <dgm:cxn modelId="{CDB0FFA3-5CEA-461F-B974-85DFB76C2365}" type="presParOf" srcId="{D46BD9FB-D3CE-4089-A4C1-A3527B5E8989}" destId="{4D2CB9E5-6A25-4470-A48E-79F86AC90028}" srcOrd="3" destOrd="0" presId="urn:microsoft.com/office/officeart/2005/8/layout/default"/>
    <dgm:cxn modelId="{75BB3BD0-1323-458C-925D-2AD8B1B467A6}" type="presParOf" srcId="{D46BD9FB-D3CE-4089-A4C1-A3527B5E8989}" destId="{75B1F1B5-2761-4BFF-92E3-4E8A695A82C2}" srcOrd="4" destOrd="0" presId="urn:microsoft.com/office/officeart/2005/8/layout/default"/>
    <dgm:cxn modelId="{9660C464-3117-4B53-A7E6-07A463C5FA03}" type="presParOf" srcId="{D46BD9FB-D3CE-4089-A4C1-A3527B5E8989}" destId="{51B9BF4C-15E2-4EF9-9D7A-2E19C3CEFFCD}" srcOrd="5" destOrd="0" presId="urn:microsoft.com/office/officeart/2005/8/layout/default"/>
    <dgm:cxn modelId="{04AEB368-AC8D-4107-A099-F12740C8356B}" type="presParOf" srcId="{D46BD9FB-D3CE-4089-A4C1-A3527B5E8989}" destId="{76A468F9-F4E8-4E3A-9BE7-C30E099CD2B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57B6A-4D54-44B3-B622-49E072FF1E86}">
      <dsp:nvSpPr>
        <dsp:cNvPr id="0" name=""/>
        <dsp:cNvSpPr/>
      </dsp:nvSpPr>
      <dsp:spPr>
        <a:xfrm>
          <a:off x="532221" y="1445584"/>
          <a:ext cx="1943044" cy="1680812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Working Group Accomplishments</a:t>
          </a:r>
          <a:endParaRPr lang="en-US" sz="1100" kern="1200" dirty="0"/>
        </a:p>
      </dsp:txBody>
      <dsp:txXfrm>
        <a:off x="854211" y="1724118"/>
        <a:ext cx="1299064" cy="1123744"/>
      </dsp:txXfrm>
    </dsp:sp>
    <dsp:sp modelId="{9497F11A-77DA-4F15-A492-29C481D7309D}">
      <dsp:nvSpPr>
        <dsp:cNvPr id="0" name=""/>
        <dsp:cNvSpPr/>
      </dsp:nvSpPr>
      <dsp:spPr>
        <a:xfrm>
          <a:off x="5863745" y="724545"/>
          <a:ext cx="733105" cy="631666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1FA043-83D1-40C8-83DA-BC0DC96D97D0}">
      <dsp:nvSpPr>
        <dsp:cNvPr id="0" name=""/>
        <dsp:cNvSpPr/>
      </dsp:nvSpPr>
      <dsp:spPr>
        <a:xfrm>
          <a:off x="4826008" y="0"/>
          <a:ext cx="1592311" cy="1377536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Regulatory Issue Summary </a:t>
          </a:r>
        </a:p>
      </dsp:txBody>
      <dsp:txXfrm>
        <a:off x="5089888" y="228287"/>
        <a:ext cx="1064551" cy="920962"/>
      </dsp:txXfrm>
    </dsp:sp>
    <dsp:sp modelId="{05943672-F414-47FB-A8DA-E25E8C65CF0A}">
      <dsp:nvSpPr>
        <dsp:cNvPr id="0" name=""/>
        <dsp:cNvSpPr/>
      </dsp:nvSpPr>
      <dsp:spPr>
        <a:xfrm>
          <a:off x="6719335" y="1905426"/>
          <a:ext cx="733105" cy="631666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4DA166-26E6-49BC-8A3D-49727D053778}">
      <dsp:nvSpPr>
        <dsp:cNvPr id="0" name=""/>
        <dsp:cNvSpPr/>
      </dsp:nvSpPr>
      <dsp:spPr>
        <a:xfrm>
          <a:off x="6317520" y="862430"/>
          <a:ext cx="1592311" cy="1377536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ACRS Coordination</a:t>
          </a:r>
        </a:p>
      </dsp:txBody>
      <dsp:txXfrm>
        <a:off x="6581400" y="1090717"/>
        <a:ext cx="1064551" cy="920962"/>
      </dsp:txXfrm>
    </dsp:sp>
    <dsp:sp modelId="{669C4976-BFE6-453D-A2E9-EF9053331F00}">
      <dsp:nvSpPr>
        <dsp:cNvPr id="0" name=""/>
        <dsp:cNvSpPr/>
      </dsp:nvSpPr>
      <dsp:spPr>
        <a:xfrm>
          <a:off x="6124987" y="3238418"/>
          <a:ext cx="733105" cy="631666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FB9557-59FC-4267-9E8D-4501D4754EFE}">
      <dsp:nvSpPr>
        <dsp:cNvPr id="0" name=""/>
        <dsp:cNvSpPr/>
      </dsp:nvSpPr>
      <dsp:spPr>
        <a:xfrm>
          <a:off x="6286343" y="2512925"/>
          <a:ext cx="1592311" cy="1377536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Delegation Memo</a:t>
          </a:r>
        </a:p>
      </dsp:txBody>
      <dsp:txXfrm>
        <a:off x="6550223" y="2741212"/>
        <a:ext cx="1064551" cy="920962"/>
      </dsp:txXfrm>
    </dsp:sp>
    <dsp:sp modelId="{FC9750FE-D9FA-4472-8DA5-B98D3643C24A}">
      <dsp:nvSpPr>
        <dsp:cNvPr id="0" name=""/>
        <dsp:cNvSpPr/>
      </dsp:nvSpPr>
      <dsp:spPr>
        <a:xfrm>
          <a:off x="4650641" y="3376788"/>
          <a:ext cx="733105" cy="631666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6BBF8F-41C4-4B5D-872E-9D2BA42A26D8}">
      <dsp:nvSpPr>
        <dsp:cNvPr id="0" name=""/>
        <dsp:cNvSpPr/>
      </dsp:nvSpPr>
      <dsp:spPr>
        <a:xfrm>
          <a:off x="4826008" y="3361150"/>
          <a:ext cx="1592311" cy="1377536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Update of public site with previous uprates </a:t>
          </a:r>
        </a:p>
      </dsp:txBody>
      <dsp:txXfrm>
        <a:off x="5089888" y="3589437"/>
        <a:ext cx="1064551" cy="920962"/>
      </dsp:txXfrm>
    </dsp:sp>
    <dsp:sp modelId="{63FB2449-E8C6-4DCE-8873-BEBA482FC238}">
      <dsp:nvSpPr>
        <dsp:cNvPr id="0" name=""/>
        <dsp:cNvSpPr/>
      </dsp:nvSpPr>
      <dsp:spPr>
        <a:xfrm>
          <a:off x="3781040" y="2196381"/>
          <a:ext cx="733105" cy="631666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AC4C28-1673-418B-91F3-27141D58D797}">
      <dsp:nvSpPr>
        <dsp:cNvPr id="0" name=""/>
        <dsp:cNvSpPr/>
      </dsp:nvSpPr>
      <dsp:spPr>
        <a:xfrm>
          <a:off x="3358894" y="2513873"/>
          <a:ext cx="1592311" cy="1377536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Draft Graded Approach Guidance Issued</a:t>
          </a:r>
        </a:p>
      </dsp:txBody>
      <dsp:txXfrm>
        <a:off x="3622774" y="2742160"/>
        <a:ext cx="1064551" cy="920962"/>
      </dsp:txXfrm>
    </dsp:sp>
    <dsp:sp modelId="{940C7697-6EFA-46F5-9914-D7013F1D50C8}">
      <dsp:nvSpPr>
        <dsp:cNvPr id="0" name=""/>
        <dsp:cNvSpPr/>
      </dsp:nvSpPr>
      <dsp:spPr>
        <a:xfrm>
          <a:off x="3358894" y="845381"/>
          <a:ext cx="1592311" cy="1377536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Continued Public Engagements (next meeting on March 19, 2026)</a:t>
          </a:r>
        </a:p>
      </dsp:txBody>
      <dsp:txXfrm>
        <a:off x="3622774" y="1073668"/>
        <a:ext cx="1064551" cy="9209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1996A0-6404-4147-A412-20E597561C9C}">
      <dsp:nvSpPr>
        <dsp:cNvPr id="0" name=""/>
        <dsp:cNvSpPr/>
      </dsp:nvSpPr>
      <dsp:spPr>
        <a:xfrm rot="16200000">
          <a:off x="-389025" y="391378"/>
          <a:ext cx="3091007" cy="230825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4393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Refining the Power Uprate Graded Approach</a:t>
          </a:r>
        </a:p>
      </dsp:txBody>
      <dsp:txXfrm rot="5400000">
        <a:off x="2354" y="618200"/>
        <a:ext cx="2308250" cy="1854605"/>
      </dsp:txXfrm>
    </dsp:sp>
    <dsp:sp modelId="{AF7C79DE-1B6D-4E2E-AA4B-4EE4B60741A4}">
      <dsp:nvSpPr>
        <dsp:cNvPr id="0" name=""/>
        <dsp:cNvSpPr/>
      </dsp:nvSpPr>
      <dsp:spPr>
        <a:xfrm rot="16200000">
          <a:off x="2092343" y="391378"/>
          <a:ext cx="3091007" cy="230825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4393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Safety Evaluation Templates </a:t>
          </a:r>
          <a:endParaRPr lang="en-US" sz="2600" kern="1200" dirty="0"/>
        </a:p>
      </dsp:txBody>
      <dsp:txXfrm rot="5400000">
        <a:off x="2483722" y="618200"/>
        <a:ext cx="2308250" cy="1854605"/>
      </dsp:txXfrm>
    </dsp:sp>
    <dsp:sp modelId="{E4D209FF-AFBA-4677-B6BF-7B2DF1389F45}">
      <dsp:nvSpPr>
        <dsp:cNvPr id="0" name=""/>
        <dsp:cNvSpPr/>
      </dsp:nvSpPr>
      <dsp:spPr>
        <a:xfrm rot="16200000">
          <a:off x="4607049" y="391378"/>
          <a:ext cx="3091007" cy="230825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4393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NRC Dashboards for Planned Power Uprates</a:t>
          </a:r>
          <a:endParaRPr lang="en-US" sz="2600" kern="1200" dirty="0"/>
        </a:p>
      </dsp:txBody>
      <dsp:txXfrm rot="5400000">
        <a:off x="4998428" y="618200"/>
        <a:ext cx="2308250" cy="1854605"/>
      </dsp:txXfrm>
    </dsp:sp>
    <dsp:sp modelId="{05BAFF3B-A4CA-49F6-B39A-894D337B0797}">
      <dsp:nvSpPr>
        <dsp:cNvPr id="0" name=""/>
        <dsp:cNvSpPr/>
      </dsp:nvSpPr>
      <dsp:spPr>
        <a:xfrm rot="16200000">
          <a:off x="7055082" y="391378"/>
          <a:ext cx="3091007" cy="230825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4393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Use of Ai for Power Uprate Reviews </a:t>
          </a:r>
          <a:endParaRPr lang="en-US" sz="2600" kern="1200" dirty="0"/>
        </a:p>
      </dsp:txBody>
      <dsp:txXfrm rot="5400000">
        <a:off x="7446461" y="618200"/>
        <a:ext cx="2308250" cy="18546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E937E7-C290-44A5-8754-81D40350BC3F}">
      <dsp:nvSpPr>
        <dsp:cNvPr id="0" name=""/>
        <dsp:cNvSpPr/>
      </dsp:nvSpPr>
      <dsp:spPr>
        <a:xfrm>
          <a:off x="458666" y="453"/>
          <a:ext cx="1767754" cy="106065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bg1"/>
              </a:solidFill>
              <a:latin typeface="Franklin Gothic Book"/>
            </a:rPr>
            <a:t>Acceptance Review 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bg1"/>
              </a:solidFill>
              <a:latin typeface="Franklin Gothic Book"/>
            </a:rPr>
            <a:t>(PM scope)</a:t>
          </a:r>
        </a:p>
      </dsp:txBody>
      <dsp:txXfrm>
        <a:off x="458666" y="453"/>
        <a:ext cx="1767754" cy="1060652"/>
      </dsp:txXfrm>
    </dsp:sp>
    <dsp:sp modelId="{9AAF573E-5006-4380-B489-022AB2B98843}">
      <dsp:nvSpPr>
        <dsp:cNvPr id="0" name=""/>
        <dsp:cNvSpPr/>
      </dsp:nvSpPr>
      <dsp:spPr>
        <a:xfrm>
          <a:off x="2403196" y="453"/>
          <a:ext cx="1767754" cy="106065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bg1"/>
              </a:solidFill>
              <a:latin typeface="Franklin Gothic Book"/>
            </a:rPr>
            <a:t>Acceptance Memo</a:t>
          </a:r>
        </a:p>
      </dsp:txBody>
      <dsp:txXfrm>
        <a:off x="2403196" y="453"/>
        <a:ext cx="1767754" cy="1060652"/>
      </dsp:txXfrm>
    </dsp:sp>
    <dsp:sp modelId="{75B1F1B5-2761-4BFF-92E3-4E8A695A82C2}">
      <dsp:nvSpPr>
        <dsp:cNvPr id="0" name=""/>
        <dsp:cNvSpPr/>
      </dsp:nvSpPr>
      <dsp:spPr>
        <a:xfrm>
          <a:off x="458666" y="1237881"/>
          <a:ext cx="1767754" cy="106065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bg1"/>
              </a:solidFill>
              <a:latin typeface="Franklin Gothic Book"/>
            </a:rPr>
            <a:t>Kickoff meeting information </a:t>
          </a:r>
          <a:endParaRPr lang="en-US" sz="2000" kern="1200"/>
        </a:p>
      </dsp:txBody>
      <dsp:txXfrm>
        <a:off x="458666" y="1237881"/>
        <a:ext cx="1767754" cy="1060652"/>
      </dsp:txXfrm>
    </dsp:sp>
    <dsp:sp modelId="{76A468F9-F4E8-4E3A-9BE7-C30E099CD2B9}">
      <dsp:nvSpPr>
        <dsp:cNvPr id="0" name=""/>
        <dsp:cNvSpPr/>
      </dsp:nvSpPr>
      <dsp:spPr>
        <a:xfrm>
          <a:off x="2403196" y="1237881"/>
          <a:ext cx="1767754" cy="106065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bg1"/>
              </a:solidFill>
              <a:latin typeface="Franklin Gothic Book"/>
            </a:rPr>
            <a:t>Graded Approach Screening</a:t>
          </a:r>
        </a:p>
      </dsp:txBody>
      <dsp:txXfrm>
        <a:off x="2403196" y="1237881"/>
        <a:ext cx="1767754" cy="1060652"/>
      </dsp:txXfrm>
    </dsp:sp>
    <dsp:sp modelId="{396343F2-7FB2-43D4-917D-6B208436845A}">
      <dsp:nvSpPr>
        <dsp:cNvPr id="0" name=""/>
        <dsp:cNvSpPr/>
      </dsp:nvSpPr>
      <dsp:spPr>
        <a:xfrm>
          <a:off x="1430931" y="2475309"/>
          <a:ext cx="1767754" cy="106065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bg1"/>
              </a:solidFill>
              <a:latin typeface="Franklin Gothic Book"/>
            </a:rPr>
            <a:t>Plant Summary</a:t>
          </a:r>
        </a:p>
      </dsp:txBody>
      <dsp:txXfrm>
        <a:off x="1430931" y="2475309"/>
        <a:ext cx="1767754" cy="10606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E937E7-C290-44A5-8754-81D40350BC3F}">
      <dsp:nvSpPr>
        <dsp:cNvPr id="0" name=""/>
        <dsp:cNvSpPr/>
      </dsp:nvSpPr>
      <dsp:spPr>
        <a:xfrm>
          <a:off x="565" y="335581"/>
          <a:ext cx="2204041" cy="132242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bg1"/>
              </a:solidFill>
              <a:latin typeface="Franklin Gothic Book"/>
            </a:rPr>
            <a:t>Comparing application with precedents</a:t>
          </a:r>
        </a:p>
      </dsp:txBody>
      <dsp:txXfrm>
        <a:off x="565" y="335581"/>
        <a:ext cx="2204041" cy="1322424"/>
      </dsp:txXfrm>
    </dsp:sp>
    <dsp:sp modelId="{9AAF573E-5006-4380-B489-022AB2B98843}">
      <dsp:nvSpPr>
        <dsp:cNvPr id="0" name=""/>
        <dsp:cNvSpPr/>
      </dsp:nvSpPr>
      <dsp:spPr>
        <a:xfrm>
          <a:off x="2425010" y="335581"/>
          <a:ext cx="2204041" cy="132242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solidFill>
                <a:schemeClr val="bg1"/>
              </a:solidFill>
              <a:latin typeface="Franklin Gothic Book"/>
            </a:rPr>
            <a:t>Checking application against past RAIs</a:t>
          </a:r>
        </a:p>
      </dsp:txBody>
      <dsp:txXfrm>
        <a:off x="2425010" y="335581"/>
        <a:ext cx="2204041" cy="1322424"/>
      </dsp:txXfrm>
    </dsp:sp>
    <dsp:sp modelId="{75B1F1B5-2761-4BFF-92E3-4E8A695A82C2}">
      <dsp:nvSpPr>
        <dsp:cNvPr id="0" name=""/>
        <dsp:cNvSpPr/>
      </dsp:nvSpPr>
      <dsp:spPr>
        <a:xfrm>
          <a:off x="565" y="1878410"/>
          <a:ext cx="2204041" cy="132242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solidFill>
                <a:schemeClr val="bg1"/>
              </a:solidFill>
              <a:latin typeface="Franklin Gothic Book"/>
            </a:rPr>
            <a:t>Extraction of relevant licensing basis info</a:t>
          </a:r>
          <a:endParaRPr lang="en-US" sz="2100" kern="1200"/>
        </a:p>
      </dsp:txBody>
      <dsp:txXfrm>
        <a:off x="565" y="1878410"/>
        <a:ext cx="2204041" cy="1322424"/>
      </dsp:txXfrm>
    </dsp:sp>
    <dsp:sp modelId="{76A468F9-F4E8-4E3A-9BE7-C30E099CD2B9}">
      <dsp:nvSpPr>
        <dsp:cNvPr id="0" name=""/>
        <dsp:cNvSpPr/>
      </dsp:nvSpPr>
      <dsp:spPr>
        <a:xfrm>
          <a:off x="2425010" y="1878410"/>
          <a:ext cx="2204041" cy="132242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solidFill>
                <a:schemeClr val="bg1"/>
              </a:solidFill>
              <a:latin typeface="Franklin Gothic Book"/>
            </a:rPr>
            <a:t>Technical evaluation templates</a:t>
          </a:r>
        </a:p>
      </dsp:txBody>
      <dsp:txXfrm>
        <a:off x="2425010" y="1878410"/>
        <a:ext cx="2204041" cy="13224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3A00F-20B8-46FD-A74E-5A1946BFBB8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0F2A48-1B49-4DDD-87F6-D2D35F808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709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723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6C54CE0-8ADA-9AD8-2180-DA655A84091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226" y="1189038"/>
            <a:ext cx="11237549" cy="473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03292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98205-6B04-3BA5-CCA1-D3D087B40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93C04F-75BA-990D-78A0-8B3F4B805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81009-4B87-FD6E-667B-36BCFDEB0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3748F-44BF-369D-CD1D-0A59967B9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2E704-8D3D-44E7-AB2F-45C286BE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619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2A56E-B04D-E96B-FDA5-6BA06A58F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D9D82-755B-2CE5-8724-078C2F4436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B46034-4D5E-47C5-FED0-8DF050050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CFEB8C-176B-5383-1168-5D7358936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DF4B6A-DDA3-28B2-7B3A-94A778808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20F028-EC97-9527-3104-11B26D75B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6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C7E05-F9AC-0BF4-05DB-0FFF14480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6F8E88-6722-DF1F-420D-4444CF861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3DD38-22CE-B05D-0EF8-2958005AF5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93B138-3589-431C-E343-A20EBE5B50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C2D2E3-2688-B648-C89C-385DBDC3D2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9124D6-1910-5273-750F-5139A9C20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3595B7-65F9-CDFB-AFA3-2D48B3C21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E48B1D-3871-1B5A-489F-E90EFBC93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24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84F84-BF53-60BE-2F24-50982079A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3D5249-1F3D-411E-2D90-0325C13C1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A743C5-A8E4-C570-72E5-1606CACFD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7849F-FA24-615C-609B-445672EFE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39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12CC43-AAEF-71BA-918B-0461EB853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DD1A34-4103-88E3-EB6A-8197BA001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40C2B-1BD9-48AF-B51C-798D87BE5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744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DB1AC-4FD8-59F1-9EC4-BA0D4334C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0025D-C740-410A-4560-640F80851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57CDCA-D74A-0800-6676-9B920A463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C0E01-74F5-F0DC-CB9E-4D0681C66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E5D74E-AADE-557F-46AA-AEC573D94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D9C33D-3E83-8505-006F-793BDFD76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742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312A4-3F81-813B-8A38-C1C0373B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B01518-EEB0-60EE-AC56-61A660F670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46B9AA-7F39-994D-1CBF-E0EFEAE28B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48F56D-5996-1A7D-DF74-A9BAE40DF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33914F-6556-637C-A11B-44F9D63DF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655DC-ED26-1F59-1724-2E4F8FB1E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941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8AF60-825C-0F93-B4F6-FCDDB43F6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00F605-7A32-5D81-399D-155BA7E267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AFA78-F770-C871-2C32-EB6DD2370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1AB9E-B63B-D995-3EB6-F859385AC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1EB1C-871D-66F3-D60D-D800BFD0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355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1F7C8-D098-A498-C1DE-41832F06ED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3383E8-B585-D245-71FE-482229E33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3F560-450D-A31F-F0E7-0A85B47DD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09374-E6CC-2560-F575-E25B70C3C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09370-7BE0-3A40-9415-DC2CD98EF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371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7A677-BD42-4037-A496-DB3A0EE77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D1B52-F16F-4AD0-B6A2-C32D1A849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 to edit Master text styles</a:t>
            </a:r>
          </a:p>
          <a:p>
            <a:pPr marL="342900" marR="0" lvl="1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Second level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Third level</a:t>
            </a:r>
          </a:p>
          <a:p>
            <a:pPr marL="342900" marR="0" lvl="3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Fourth level</a:t>
            </a:r>
          </a:p>
          <a:p>
            <a:pPr marL="342900" marR="0" lvl="4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Fifth level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A8E73C-D02C-4E57-83F5-CF2C37F50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629E-F5E3-4A14-AEE0-5B5443F7568C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42106-D85A-4C8B-91A7-EF9C38AC9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3B13E-D95A-4DD0-9E27-FD7EBC289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519CB-F15E-44CD-A27E-DC94C9C1B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1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8BFF3-0BE0-0FC4-5520-0D5CAC11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5B58AD-D792-BC48-F2C5-ED5D1C6D06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0534D-F53F-22A9-051E-A852172DA2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BFF54-AACB-7849-AF4A-49F927335CC5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6C7C1-F006-FDEE-FBF2-B55406C12D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EAFA2-10F5-87AC-ADA2-BF8EDDE4F7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2BE51-E5D6-DE48-B490-C79437C6E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231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4554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E3C536AE-692E-B366-B268-5D9EEA983FA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800" dirty="0"/>
              <a:t>Transforming Readiness: Preparing the NRC for the Next Era of Power Uprates</a:t>
            </a:r>
            <a:endParaRPr lang="en-US" dirty="0">
              <a:latin typeface="Franklin Gothic"/>
            </a:endParaRPr>
          </a:p>
          <a:p>
            <a:pPr marL="0" indent="0">
              <a:buNone/>
            </a:pPr>
            <a:endParaRPr lang="en-US" dirty="0">
              <a:latin typeface="Franklin Gothic"/>
            </a:endParaRPr>
          </a:p>
          <a:p>
            <a:pPr marL="0" indent="0">
              <a:buNone/>
            </a:pPr>
            <a:r>
              <a:rPr lang="en-US" dirty="0">
                <a:latin typeface="Franklin Gothic"/>
              </a:rPr>
              <a:t>Mike Mahoney</a:t>
            </a:r>
          </a:p>
          <a:p>
            <a:pPr marL="0" indent="0">
              <a:buNone/>
            </a:pPr>
            <a:r>
              <a:rPr lang="en-US" sz="2400" dirty="0">
                <a:latin typeface="Franklin Gothic"/>
              </a:rPr>
              <a:t>Acting Chief</a:t>
            </a:r>
          </a:p>
          <a:p>
            <a:pPr marL="0" indent="0">
              <a:buNone/>
            </a:pPr>
            <a:r>
              <a:rPr lang="en-US" sz="2400" dirty="0">
                <a:latin typeface="Franklin Gothic"/>
              </a:rPr>
              <a:t>Division of Operating Reactor Licensing </a:t>
            </a:r>
          </a:p>
          <a:p>
            <a:pPr marL="0" indent="0">
              <a:buNone/>
            </a:pPr>
            <a:r>
              <a:rPr lang="en-US" sz="2400" dirty="0">
                <a:latin typeface="Franklin Gothic"/>
                <a:ea typeface="Calibri" panose="020F0502020204030204"/>
                <a:cs typeface="Calibri" panose="020F0502020204030204"/>
              </a:rPr>
              <a:t>Office of Nuclear Reactor Regulation</a:t>
            </a:r>
          </a:p>
        </p:txBody>
      </p:sp>
    </p:spTree>
    <p:extLst>
      <p:ext uri="{BB962C8B-B14F-4D97-AF65-F5344CB8AC3E}">
        <p14:creationId xmlns:p14="http://schemas.microsoft.com/office/powerpoint/2010/main" val="427065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5661C-DA55-AD14-3BAF-03EA4414823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1050925"/>
            <a:ext cx="10515600" cy="1325563"/>
          </a:xfrm>
        </p:spPr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Power Uprate Forecast (by unit)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ED7E0E-43ED-95FD-4138-5A37AFF98B02}"/>
              </a:ext>
            </a:extLst>
          </p:cNvPr>
          <p:cNvSpPr txBox="1"/>
          <p:nvPr/>
        </p:nvSpPr>
        <p:spPr>
          <a:xfrm>
            <a:off x="5431435" y="4577154"/>
            <a:ext cx="557649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dirty="0">
                <a:ea typeface="Calibri" panose="020F0502020204030204"/>
                <a:cs typeface="Calibri" panose="020F0502020204030204"/>
              </a:rPr>
              <a:t>*Responses to Regulatory Issue Summary 2025-02, "Planned Power Uprate-Related Licensing Submittals for All Power Reactor Licensees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612E29-7352-BB5F-56EB-539BA6BD59A4}"/>
              </a:ext>
            </a:extLst>
          </p:cNvPr>
          <p:cNvSpPr txBox="1"/>
          <p:nvPr/>
        </p:nvSpPr>
        <p:spPr>
          <a:xfrm>
            <a:off x="518159" y="5435055"/>
            <a:ext cx="60205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+mn-lt"/>
                <a:cs typeface="+mn-lt"/>
              </a:rPr>
              <a:t>https://www.nrc.gov/reactors/operating/licensing/power-uprates/status-power-apps/expected-applications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56AE1D-69AB-F20B-6827-046032F3C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86228"/>
            <a:ext cx="10515600" cy="265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666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2E690-58DD-3F25-FC14-AC75694A799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01533" y="996190"/>
            <a:ext cx="10515600" cy="1325563"/>
          </a:xfrm>
        </p:spPr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Power Uprate Forecast</a:t>
            </a:r>
            <a:endParaRPr lang="en-US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F401D64-ABCF-18B0-418B-8E339E1C22B8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133350" y="1938338"/>
            <a:ext cx="11237549" cy="359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238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1196F-90D1-3346-0600-75AEDC5DA5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56571FE-1AAB-56CB-2A79-7771E948E278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1966236833"/>
              </p:ext>
            </p:extLst>
          </p:nvPr>
        </p:nvGraphicFramePr>
        <p:xfrm>
          <a:off x="954451" y="1303337"/>
          <a:ext cx="11237549" cy="4738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9799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276B416-D075-90C5-950C-11B199D00EA2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797634098"/>
              </p:ext>
            </p:extLst>
          </p:nvPr>
        </p:nvGraphicFramePr>
        <p:xfrm>
          <a:off x="1080655" y="2369126"/>
          <a:ext cx="9757064" cy="3091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4E590D1C-F6DE-2EBF-4343-DBF28C2C655E}"/>
              </a:ext>
            </a:extLst>
          </p:cNvPr>
          <p:cNvSpPr>
            <a:spLocks noGrp="1"/>
          </p:cNvSpPr>
          <p:nvPr/>
        </p:nvSpPr>
        <p:spPr>
          <a:xfrm>
            <a:off x="1224162" y="764741"/>
            <a:ext cx="9144000" cy="1317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b="1" i="0" kern="1200" spc="1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>
                <a:solidFill>
                  <a:schemeClr val="tx1"/>
                </a:solidFill>
              </a:rPr>
              <a:t>Activities in Progress </a:t>
            </a:r>
          </a:p>
        </p:txBody>
      </p:sp>
    </p:spTree>
    <p:extLst>
      <p:ext uri="{BB962C8B-B14F-4D97-AF65-F5344CB8AC3E}">
        <p14:creationId xmlns:p14="http://schemas.microsoft.com/office/powerpoint/2010/main" val="1874581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E5F4C-26A3-D812-5E3B-037EE5269D3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18661" y="1984168"/>
            <a:ext cx="11237549" cy="4738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endParaRPr lang="en-US" sz="1400" dirty="0">
              <a:solidFill>
                <a:srgbClr val="293340"/>
              </a:solidFill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 sz="1800" dirty="0">
              <a:solidFill>
                <a:srgbClr val="293340"/>
              </a:solidFill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 sz="1800" dirty="0">
              <a:solidFill>
                <a:srgbClr val="293340"/>
              </a:solidFill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293340"/>
                </a:solidFill>
                <a:ea typeface="Calibri" panose="020F0502020204030204"/>
                <a:cs typeface="Calibri" panose="020F0502020204030204"/>
              </a:rPr>
              <a:t>Aligns with May 7, 2024, letter from NRC to 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293340"/>
                </a:solidFill>
                <a:ea typeface="Calibri" panose="020F0502020204030204"/>
                <a:cs typeface="Calibri" panose="020F0502020204030204"/>
              </a:rPr>
              <a:t>Nuclear Energy Institute (ML24106A068)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293340"/>
                </a:solidFill>
                <a:ea typeface="Calibri" panose="020F0502020204030204"/>
                <a:cs typeface="Calibri" panose="020F0502020204030204"/>
              </a:rPr>
              <a:t>*After acceptance review complete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2F98225-501F-5A33-1C06-3E2156159FFA}"/>
              </a:ext>
            </a:extLst>
          </p:cNvPr>
          <p:cNvSpPr>
            <a:spLocks noGrp="1"/>
          </p:cNvSpPr>
          <p:nvPr/>
        </p:nvSpPr>
        <p:spPr>
          <a:xfrm>
            <a:off x="735790" y="666543"/>
            <a:ext cx="9144000" cy="1317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b="1" i="0" kern="1200" spc="1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>
                <a:solidFill>
                  <a:schemeClr val="tx1"/>
                </a:solidFill>
              </a:rPr>
              <a:t>Power Uprate Review Timelines</a:t>
            </a:r>
          </a:p>
        </p:txBody>
      </p:sp>
      <p:pic>
        <p:nvPicPr>
          <p:cNvPr id="9" name="Picture 8" descr="A blue sign with white text&#10;&#10;AI-generated content may be incorrect.">
            <a:extLst>
              <a:ext uri="{FF2B5EF4-FFF2-40B4-BE49-F238E27FC236}">
                <a16:creationId xmlns:a16="http://schemas.microsoft.com/office/drawing/2014/main" id="{28379D81-6F4C-CCE7-8612-2BDF3A786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7738" y="1838694"/>
            <a:ext cx="5382052" cy="420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38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73E143B-C203-0D12-868B-AB852D38AEE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/>
              <a:t>		   Use of Ai for Power Uprate Reviews </a:t>
            </a:r>
          </a:p>
          <a:p>
            <a:pPr marL="0" indent="0">
              <a:buNone/>
            </a:pPr>
            <a:r>
              <a:rPr lang="en-US" dirty="0"/>
              <a:t>Project Management				Technical Reviewer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708F536-AFEC-AE12-EE2C-F23C783E6412}"/>
              </a:ext>
            </a:extLst>
          </p:cNvPr>
          <p:cNvSpPr>
            <a:spLocks noGrp="1"/>
          </p:cNvSpPr>
          <p:nvPr/>
        </p:nvSpPr>
        <p:spPr>
          <a:xfrm>
            <a:off x="559905" y="2242343"/>
            <a:ext cx="9144000" cy="1316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b="1" i="0" kern="1200" spc="1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br>
              <a:rPr lang="en-US" dirty="0"/>
            </a:br>
            <a:r>
              <a:rPr lang="en-US" dirty="0"/>
              <a:t>Project Manager Companion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FAAB63A-009B-72EF-7A82-4E9B8998F0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3872561"/>
              </p:ext>
            </p:extLst>
          </p:nvPr>
        </p:nvGraphicFramePr>
        <p:xfrm>
          <a:off x="173286" y="2391309"/>
          <a:ext cx="4629617" cy="3536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F85271B-4CD1-1CC9-9E94-DC232AFBA3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6668117"/>
              </p:ext>
            </p:extLst>
          </p:nvPr>
        </p:nvGraphicFramePr>
        <p:xfrm>
          <a:off x="6663539" y="1988784"/>
          <a:ext cx="4629617" cy="3536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26" name="Picture 2" descr="Arda Logo">
            <a:extLst>
              <a:ext uri="{FF2B5EF4-FFF2-40B4-BE49-F238E27FC236}">
                <a16:creationId xmlns:a16="http://schemas.microsoft.com/office/drawing/2014/main" id="{1B423FD2-7E4B-3D6C-B12B-AC673D027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999" y="3059465"/>
            <a:ext cx="2066925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543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C9AC31-D8E2-274D-3CCB-9070C448E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C41D4-B35C-436F-A890-12485D16EED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77834" y="2302221"/>
            <a:ext cx="11237549" cy="47386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Continued Stakeholder Engagement (March 19 public meeting)</a:t>
            </a:r>
          </a:p>
          <a:p>
            <a:r>
              <a:rPr lang="en-US" dirty="0">
                <a:ea typeface="Calibri"/>
                <a:cs typeface="Calibri"/>
              </a:rPr>
              <a:t>Focused use of pre-application meetings</a:t>
            </a:r>
          </a:p>
          <a:p>
            <a:pPr lvl="1"/>
            <a:r>
              <a:rPr lang="en-US" dirty="0">
                <a:ea typeface="Calibri"/>
                <a:cs typeface="Calibri"/>
              </a:rPr>
              <a:t>Focus on resource intensive technical areas:</a:t>
            </a:r>
          </a:p>
          <a:p>
            <a:pPr lvl="2"/>
            <a:r>
              <a:rPr lang="en-US" dirty="0">
                <a:ea typeface="Calibri"/>
                <a:cs typeface="Calibri"/>
              </a:rPr>
              <a:t>Steam Dryer/Adverse Flow Effects</a:t>
            </a:r>
          </a:p>
          <a:p>
            <a:pPr lvl="2"/>
            <a:r>
              <a:rPr lang="en-US" dirty="0">
                <a:ea typeface="Calibri"/>
                <a:cs typeface="Calibri"/>
              </a:rPr>
              <a:t>Containment Accident Pressure</a:t>
            </a:r>
          </a:p>
          <a:p>
            <a:pPr lvl="2"/>
            <a:r>
              <a:rPr lang="en-US" dirty="0"/>
              <a:t>Transient and Accident Analyses</a:t>
            </a:r>
            <a:endParaRPr lang="en-US" dirty="0">
              <a:ea typeface="Calibri"/>
              <a:cs typeface="Calibri"/>
            </a:endParaRPr>
          </a:p>
          <a:p>
            <a:pPr lvl="1"/>
            <a:r>
              <a:rPr lang="en-US" dirty="0">
                <a:ea typeface="Calibri"/>
                <a:cs typeface="Calibri"/>
              </a:rPr>
              <a:t>Graded approach/Binning</a:t>
            </a: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33347D-EE53-3673-0B2E-2BE0E48B483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8844" y="1094892"/>
            <a:ext cx="10515600" cy="1325562"/>
          </a:xfrm>
        </p:spPr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Next Steps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DDC0A7-415F-0F25-B987-1A2A77505ABF}"/>
              </a:ext>
            </a:extLst>
          </p:cNvPr>
          <p:cNvSpPr txBox="1"/>
          <p:nvPr/>
        </p:nvSpPr>
        <p:spPr>
          <a:xfrm>
            <a:off x="5489943" y="5116777"/>
            <a:ext cx="61254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https://www.nrc.gov/reactors/operating/licensing/power-uprates</a:t>
            </a:r>
          </a:p>
        </p:txBody>
      </p:sp>
    </p:spTree>
    <p:extLst>
      <p:ext uri="{BB962C8B-B14F-4D97-AF65-F5344CB8AC3E}">
        <p14:creationId xmlns:p14="http://schemas.microsoft.com/office/powerpoint/2010/main" val="4010483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77370a0-3264-4b8b-800d-d52a85905280" xsi:nil="true"/>
    <lcf76f155ced4ddcb4097134ff3c332f xmlns="402a1029-e8e5-4af0-ba78-e74e4cefdaf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14EC1D99AD144D9B1C6B38D8C6726B" ma:contentTypeVersion="13" ma:contentTypeDescription="Create a new document." ma:contentTypeScope="" ma:versionID="9d12f828e6600e1f7d9f8f5bf08e97c7">
  <xsd:schema xmlns:xsd="http://www.w3.org/2001/XMLSchema" xmlns:xs="http://www.w3.org/2001/XMLSchema" xmlns:p="http://schemas.microsoft.com/office/2006/metadata/properties" xmlns:ns2="402a1029-e8e5-4af0-ba78-e74e4cefdaf3" xmlns:ns3="877370a0-3264-4b8b-800d-d52a85905280" targetNamespace="http://schemas.microsoft.com/office/2006/metadata/properties" ma:root="true" ma:fieldsID="b7afb3853d25528120c10a243cf63780" ns2:_="" ns3:_="">
    <xsd:import namespace="402a1029-e8e5-4af0-ba78-e74e4cefdaf3"/>
    <xsd:import namespace="877370a0-3264-4b8b-800d-d52a8590528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a1029-e8e5-4af0-ba78-e74e4cefda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36f26c1-4773-4e55-850a-517a34df12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370a0-3264-4b8b-800d-d52a85905280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297009fb-5c9b-476c-b1b8-a13fb2b04230}" ma:internalName="TaxCatchAll" ma:showField="CatchAllData" ma:web="877370a0-3264-4b8b-800d-d52a859052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E52342-82E9-4F47-B3C8-2C233A74BBC9}">
  <ds:schemaRefs>
    <ds:schemaRef ds:uri="http://purl.org/dc/terms/"/>
    <ds:schemaRef ds:uri="http://schemas.openxmlformats.org/package/2006/metadata/core-properties"/>
    <ds:schemaRef ds:uri="http://purl.org/dc/dcmitype/"/>
    <ds:schemaRef ds:uri="402a1029-e8e5-4af0-ba78-e74e4cefdaf3"/>
    <ds:schemaRef ds:uri="http://purl.org/dc/elements/1.1/"/>
    <ds:schemaRef ds:uri="http://schemas.microsoft.com/office/2006/documentManagement/types"/>
    <ds:schemaRef ds:uri="877370a0-3264-4b8b-800d-d52a85905280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92E4009-191E-4660-BC71-00689743FC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421564-F3C1-4F5B-8A2E-5466382CE4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02a1029-e8e5-4af0-ba78-e74e4cefdaf3"/>
    <ds:schemaRef ds:uri="877370a0-3264-4b8b-800d-d52a8590528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e8d01475-c3b5-436a-a065-5def4c64f52e}" enabled="0" method="" siteId="{e8d01475-c3b5-436a-a065-5def4c64f52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5174</TotalTime>
  <Words>271</Words>
  <Application>Microsoft Office PowerPoint</Application>
  <PresentationFormat>Widescreen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Franklin Gothic</vt:lpstr>
      <vt:lpstr>Franklin Gothic Book</vt:lpstr>
      <vt:lpstr>Office Theme</vt:lpstr>
      <vt:lpstr>PowerPoint Presentation</vt:lpstr>
      <vt:lpstr>PowerPoint Presentation</vt:lpstr>
      <vt:lpstr>Power Uprate Forecast (by unit)</vt:lpstr>
      <vt:lpstr>Power Uprate Forecast</vt:lpstr>
      <vt:lpstr>PowerPoint Presentation</vt:lpstr>
      <vt:lpstr>PowerPoint Presentation</vt:lpstr>
      <vt:lpstr>PowerPoint Presentation</vt:lpstr>
      <vt:lpstr>PowerPoint Presentation</vt:lpstr>
      <vt:lpstr>Next Steps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 Soo</dc:creator>
  <cp:lastModifiedBy>Gordana Vukovic Azaiez</cp:lastModifiedBy>
  <cp:revision>19</cp:revision>
  <dcterms:created xsi:type="dcterms:W3CDTF">2024-09-05T15:53:46Z</dcterms:created>
  <dcterms:modified xsi:type="dcterms:W3CDTF">2026-03-12T13:14:08Z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0x010100D014EC1D99AD144D9B1C6B38D8C6726B</vt:lpwstr>
  </property>
  <property fmtid="{D5CDD505-2E9C-101B-9397-08002B2CF9AE}" pid="3" name="MediaServiceImageTags">
    <vt:lpwstr/>
  </property>
</Properties>
</file>